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0"/>
  </p:notesMasterIdLst>
  <p:sldIdLst>
    <p:sldId id="256" r:id="rId5"/>
    <p:sldId id="265" r:id="rId6"/>
    <p:sldId id="270" r:id="rId7"/>
    <p:sldId id="257" r:id="rId8"/>
    <p:sldId id="264" r:id="rId9"/>
    <p:sldId id="272" r:id="rId10"/>
    <p:sldId id="259" r:id="rId11"/>
    <p:sldId id="262" r:id="rId12"/>
    <p:sldId id="273" r:id="rId13"/>
    <p:sldId id="267" r:id="rId14"/>
    <p:sldId id="274" r:id="rId15"/>
    <p:sldId id="275" r:id="rId16"/>
    <p:sldId id="276" r:id="rId17"/>
    <p:sldId id="271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62A"/>
    <a:srgbClr val="8AC6D0"/>
    <a:srgbClr val="D2CB6C"/>
    <a:srgbClr val="CED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17" autoAdjust="0"/>
  </p:normalViewPr>
  <p:slideViewPr>
    <p:cSldViewPr snapToGrid="0">
      <p:cViewPr varScale="1">
        <p:scale>
          <a:sx n="63" d="100"/>
          <a:sy n="63" d="100"/>
        </p:scale>
        <p:origin x="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ëlle  Huisman" userId="55be1199-5f3d-4c54-9c78-5059b7043508" providerId="ADAL" clId="{A3AD0F93-34DD-4B51-BA59-C416109A9B4E}"/>
    <pc:docChg chg="custSel addSld modSld sldOrd">
      <pc:chgData name="Mariëlle  Huisman" userId="55be1199-5f3d-4c54-9c78-5059b7043508" providerId="ADAL" clId="{A3AD0F93-34DD-4B51-BA59-C416109A9B4E}" dt="2020-04-15T08:04:52.132" v="648" actId="1076"/>
      <pc:docMkLst>
        <pc:docMk/>
      </pc:docMkLst>
      <pc:sldChg chg="modSp">
        <pc:chgData name="Mariëlle  Huisman" userId="55be1199-5f3d-4c54-9c78-5059b7043508" providerId="ADAL" clId="{A3AD0F93-34DD-4B51-BA59-C416109A9B4E}" dt="2020-04-15T07:57:39.085" v="178" actId="20577"/>
        <pc:sldMkLst>
          <pc:docMk/>
          <pc:sldMk cId="1955105294" sldId="259"/>
        </pc:sldMkLst>
        <pc:spChg chg="mod">
          <ac:chgData name="Mariëlle  Huisman" userId="55be1199-5f3d-4c54-9c78-5059b7043508" providerId="ADAL" clId="{A3AD0F93-34DD-4B51-BA59-C416109A9B4E}" dt="2020-04-15T07:57:39.085" v="178" actId="20577"/>
          <ac:spMkLst>
            <pc:docMk/>
            <pc:sldMk cId="1955105294" sldId="259"/>
            <ac:spMk id="2" creationId="{5FCF9757-65F5-4E04-BF02-F777A77E72B8}"/>
          </ac:spMkLst>
        </pc:spChg>
      </pc:sldChg>
      <pc:sldChg chg="addSp modSp">
        <pc:chgData name="Mariëlle  Huisman" userId="55be1199-5f3d-4c54-9c78-5059b7043508" providerId="ADAL" clId="{A3AD0F93-34DD-4B51-BA59-C416109A9B4E}" dt="2020-04-15T07:56:50.066" v="141" actId="14100"/>
        <pc:sldMkLst>
          <pc:docMk/>
          <pc:sldMk cId="586815980" sldId="264"/>
        </pc:sldMkLst>
        <pc:spChg chg="mod">
          <ac:chgData name="Mariëlle  Huisman" userId="55be1199-5f3d-4c54-9c78-5059b7043508" providerId="ADAL" clId="{A3AD0F93-34DD-4B51-BA59-C416109A9B4E}" dt="2020-04-15T07:54:16.199" v="123" actId="1076"/>
          <ac:spMkLst>
            <pc:docMk/>
            <pc:sldMk cId="586815980" sldId="264"/>
            <ac:spMk id="3" creationId="{49C6DA16-75B0-44E7-BF26-E6C5B2C62EBC}"/>
          </ac:spMkLst>
        </pc:spChg>
        <pc:spChg chg="mod">
          <ac:chgData name="Mariëlle  Huisman" userId="55be1199-5f3d-4c54-9c78-5059b7043508" providerId="ADAL" clId="{A3AD0F93-34DD-4B51-BA59-C416109A9B4E}" dt="2020-04-15T07:53:40.737" v="119" actId="1076"/>
          <ac:spMkLst>
            <pc:docMk/>
            <pc:sldMk cId="586815980" sldId="264"/>
            <ac:spMk id="12" creationId="{0736639D-CB13-426A-A589-A867B31F1181}"/>
          </ac:spMkLst>
        </pc:spChg>
        <pc:spChg chg="mod">
          <ac:chgData name="Mariëlle  Huisman" userId="55be1199-5f3d-4c54-9c78-5059b7043508" providerId="ADAL" clId="{A3AD0F93-34DD-4B51-BA59-C416109A9B4E}" dt="2020-04-15T07:50:33.103" v="78" actId="20577"/>
          <ac:spMkLst>
            <pc:docMk/>
            <pc:sldMk cId="586815980" sldId="264"/>
            <ac:spMk id="13" creationId="{D1E22BBE-31D2-40BF-9318-28E37D75BEB7}"/>
          </ac:spMkLst>
        </pc:spChg>
        <pc:spChg chg="mod">
          <ac:chgData name="Mariëlle  Huisman" userId="55be1199-5f3d-4c54-9c78-5059b7043508" providerId="ADAL" clId="{A3AD0F93-34DD-4B51-BA59-C416109A9B4E}" dt="2020-04-15T07:49:54.993" v="39" actId="20577"/>
          <ac:spMkLst>
            <pc:docMk/>
            <pc:sldMk cId="586815980" sldId="264"/>
            <ac:spMk id="14" creationId="{75EA1E66-BED1-4715-8958-42BAC2551E4C}"/>
          </ac:spMkLst>
        </pc:spChg>
        <pc:spChg chg="mod">
          <ac:chgData name="Mariëlle  Huisman" userId="55be1199-5f3d-4c54-9c78-5059b7043508" providerId="ADAL" clId="{A3AD0F93-34DD-4B51-BA59-C416109A9B4E}" dt="2020-04-15T07:51:57.314" v="109" actId="20577"/>
          <ac:spMkLst>
            <pc:docMk/>
            <pc:sldMk cId="586815980" sldId="264"/>
            <ac:spMk id="15" creationId="{12A8B9ED-D320-4984-88A6-9E92555483A3}"/>
          </ac:spMkLst>
        </pc:spChg>
        <pc:spChg chg="mod">
          <ac:chgData name="Mariëlle  Huisman" userId="55be1199-5f3d-4c54-9c78-5059b7043508" providerId="ADAL" clId="{A3AD0F93-34DD-4B51-BA59-C416109A9B4E}" dt="2020-04-15T07:54:46.364" v="127" actId="1076"/>
          <ac:spMkLst>
            <pc:docMk/>
            <pc:sldMk cId="586815980" sldId="264"/>
            <ac:spMk id="16" creationId="{01EBD33C-9145-434F-90A4-67A1866E2BDD}"/>
          </ac:spMkLst>
        </pc:spChg>
        <pc:picChg chg="add mod">
          <ac:chgData name="Mariëlle  Huisman" userId="55be1199-5f3d-4c54-9c78-5059b7043508" providerId="ADAL" clId="{A3AD0F93-34DD-4B51-BA59-C416109A9B4E}" dt="2020-04-15T07:55:33.101" v="131" actId="14100"/>
          <ac:picMkLst>
            <pc:docMk/>
            <pc:sldMk cId="586815980" sldId="264"/>
            <ac:picMk id="4" creationId="{9DD7B1AF-CCD6-4B13-A5DB-46C1B9ACA71F}"/>
          </ac:picMkLst>
        </pc:picChg>
        <pc:picChg chg="add mod">
          <ac:chgData name="Mariëlle  Huisman" userId="55be1199-5f3d-4c54-9c78-5059b7043508" providerId="ADAL" clId="{A3AD0F93-34DD-4B51-BA59-C416109A9B4E}" dt="2020-04-15T07:56:50.066" v="141" actId="14100"/>
          <ac:picMkLst>
            <pc:docMk/>
            <pc:sldMk cId="586815980" sldId="264"/>
            <ac:picMk id="5" creationId="{C8FCB487-27BC-47ED-B92A-682DF48F4B72}"/>
          </ac:picMkLst>
        </pc:picChg>
        <pc:picChg chg="add mod">
          <ac:chgData name="Mariëlle  Huisman" userId="55be1199-5f3d-4c54-9c78-5059b7043508" providerId="ADAL" clId="{A3AD0F93-34DD-4B51-BA59-C416109A9B4E}" dt="2020-04-15T07:53:37.418" v="118" actId="1076"/>
          <ac:picMkLst>
            <pc:docMk/>
            <pc:sldMk cId="586815980" sldId="264"/>
            <ac:picMk id="6" creationId="{723A28E1-EFE4-4CF3-AEA3-7C8355931FB0}"/>
          </ac:picMkLst>
        </pc:picChg>
        <pc:picChg chg="add mod">
          <ac:chgData name="Mariëlle  Huisman" userId="55be1199-5f3d-4c54-9c78-5059b7043508" providerId="ADAL" clId="{A3AD0F93-34DD-4B51-BA59-C416109A9B4E}" dt="2020-04-15T07:54:06.427" v="122" actId="1076"/>
          <ac:picMkLst>
            <pc:docMk/>
            <pc:sldMk cId="586815980" sldId="264"/>
            <ac:picMk id="7" creationId="{6C729BAB-4AD4-4593-8BEE-9D00DB112D56}"/>
          </ac:picMkLst>
        </pc:picChg>
        <pc:picChg chg="add mod">
          <ac:chgData name="Mariëlle  Huisman" userId="55be1199-5f3d-4c54-9c78-5059b7043508" providerId="ADAL" clId="{A3AD0F93-34DD-4B51-BA59-C416109A9B4E}" dt="2020-04-15T07:54:41.642" v="126" actId="1076"/>
          <ac:picMkLst>
            <pc:docMk/>
            <pc:sldMk cId="586815980" sldId="264"/>
            <ac:picMk id="9" creationId="{AB9FF4C0-2972-4D8E-8722-155898D43057}"/>
          </ac:picMkLst>
        </pc:picChg>
        <pc:picChg chg="add mod">
          <ac:chgData name="Mariëlle  Huisman" userId="55be1199-5f3d-4c54-9c78-5059b7043508" providerId="ADAL" clId="{A3AD0F93-34DD-4B51-BA59-C416109A9B4E}" dt="2020-04-15T07:55:23.279" v="130" actId="1076"/>
          <ac:picMkLst>
            <pc:docMk/>
            <pc:sldMk cId="586815980" sldId="264"/>
            <ac:picMk id="17" creationId="{37A3DAFC-8287-4BC2-BF00-F387BDB8A6BF}"/>
          </ac:picMkLst>
        </pc:picChg>
        <pc:picChg chg="add mod">
          <ac:chgData name="Mariëlle  Huisman" userId="55be1199-5f3d-4c54-9c78-5059b7043508" providerId="ADAL" clId="{A3AD0F93-34DD-4B51-BA59-C416109A9B4E}" dt="2020-04-15T07:56:10.107" v="134" actId="1076"/>
          <ac:picMkLst>
            <pc:docMk/>
            <pc:sldMk cId="586815980" sldId="264"/>
            <ac:picMk id="18" creationId="{E9448FC0-37C0-4953-A54D-75351AF11505}"/>
          </ac:picMkLst>
        </pc:picChg>
        <pc:picChg chg="add mod">
          <ac:chgData name="Mariëlle  Huisman" userId="55be1199-5f3d-4c54-9c78-5059b7043508" providerId="ADAL" clId="{A3AD0F93-34DD-4B51-BA59-C416109A9B4E}" dt="2020-04-15T07:56:44.026" v="140" actId="1076"/>
          <ac:picMkLst>
            <pc:docMk/>
            <pc:sldMk cId="586815980" sldId="264"/>
            <ac:picMk id="19" creationId="{70C371AF-EE20-4373-BECF-C4A504EBA86D}"/>
          </ac:picMkLst>
        </pc:picChg>
      </pc:sldChg>
      <pc:sldChg chg="modSp">
        <pc:chgData name="Mariëlle  Huisman" userId="55be1199-5f3d-4c54-9c78-5059b7043508" providerId="ADAL" clId="{A3AD0F93-34DD-4B51-BA59-C416109A9B4E}" dt="2020-04-15T07:48:50.440" v="24" actId="20577"/>
        <pc:sldMkLst>
          <pc:docMk/>
          <pc:sldMk cId="3969072541" sldId="265"/>
        </pc:sldMkLst>
        <pc:spChg chg="mod">
          <ac:chgData name="Mariëlle  Huisman" userId="55be1199-5f3d-4c54-9c78-5059b7043508" providerId="ADAL" clId="{A3AD0F93-34DD-4B51-BA59-C416109A9B4E}" dt="2020-04-15T07:48:50.440" v="24" actId="20577"/>
          <ac:spMkLst>
            <pc:docMk/>
            <pc:sldMk cId="3969072541" sldId="265"/>
            <ac:spMk id="3" creationId="{E33FE433-92D6-464B-B7A5-E5778532EB60}"/>
          </ac:spMkLst>
        </pc:spChg>
      </pc:sldChg>
      <pc:sldChg chg="modSp">
        <pc:chgData name="Mariëlle  Huisman" userId="55be1199-5f3d-4c54-9c78-5059b7043508" providerId="ADAL" clId="{A3AD0F93-34DD-4B51-BA59-C416109A9B4E}" dt="2020-04-15T07:58:24.463" v="198" actId="5793"/>
        <pc:sldMkLst>
          <pc:docMk/>
          <pc:sldMk cId="1367841317" sldId="267"/>
        </pc:sldMkLst>
        <pc:spChg chg="mod">
          <ac:chgData name="Mariëlle  Huisman" userId="55be1199-5f3d-4c54-9c78-5059b7043508" providerId="ADAL" clId="{A3AD0F93-34DD-4B51-BA59-C416109A9B4E}" dt="2020-04-15T07:58:24.463" v="198" actId="5793"/>
          <ac:spMkLst>
            <pc:docMk/>
            <pc:sldMk cId="1367841317" sldId="267"/>
            <ac:spMk id="2" creationId="{0463FF17-C8EB-4FAA-A9C3-3169FAF897EA}"/>
          </ac:spMkLst>
        </pc:spChg>
      </pc:sldChg>
      <pc:sldChg chg="addSp modSp">
        <pc:chgData name="Mariëlle  Huisman" userId="55be1199-5f3d-4c54-9c78-5059b7043508" providerId="ADAL" clId="{A3AD0F93-34DD-4B51-BA59-C416109A9B4E}" dt="2020-04-15T08:01:11.031" v="262" actId="255"/>
        <pc:sldMkLst>
          <pc:docMk/>
          <pc:sldMk cId="3858836427" sldId="271"/>
        </pc:sldMkLst>
        <pc:spChg chg="add mod">
          <ac:chgData name="Mariëlle  Huisman" userId="55be1199-5f3d-4c54-9c78-5059b7043508" providerId="ADAL" clId="{A3AD0F93-34DD-4B51-BA59-C416109A9B4E}" dt="2020-04-15T08:01:11.031" v="262" actId="255"/>
          <ac:spMkLst>
            <pc:docMk/>
            <pc:sldMk cId="3858836427" sldId="271"/>
            <ac:spMk id="4" creationId="{D8C3F8E5-2864-41D4-A9F0-286748B89B78}"/>
          </ac:spMkLst>
        </pc:spChg>
      </pc:sldChg>
      <pc:sldChg chg="modSp">
        <pc:chgData name="Mariëlle  Huisman" userId="55be1199-5f3d-4c54-9c78-5059b7043508" providerId="ADAL" clId="{A3AD0F93-34DD-4B51-BA59-C416109A9B4E}" dt="2020-04-15T07:58:06.900" v="179" actId="113"/>
        <pc:sldMkLst>
          <pc:docMk/>
          <pc:sldMk cId="1878946883" sldId="273"/>
        </pc:sldMkLst>
        <pc:spChg chg="mod">
          <ac:chgData name="Mariëlle  Huisman" userId="55be1199-5f3d-4c54-9c78-5059b7043508" providerId="ADAL" clId="{A3AD0F93-34DD-4B51-BA59-C416109A9B4E}" dt="2020-04-15T07:58:06.900" v="179" actId="113"/>
          <ac:spMkLst>
            <pc:docMk/>
            <pc:sldMk cId="1878946883" sldId="273"/>
            <ac:spMk id="3" creationId="{F4B9A028-AF65-4A3C-82E5-F1F8E78EEB2E}"/>
          </ac:spMkLst>
        </pc:spChg>
      </pc:sldChg>
      <pc:sldChg chg="modSp">
        <pc:chgData name="Mariëlle  Huisman" userId="55be1199-5f3d-4c54-9c78-5059b7043508" providerId="ADAL" clId="{A3AD0F93-34DD-4B51-BA59-C416109A9B4E}" dt="2020-04-15T07:59:53.764" v="238" actId="207"/>
        <pc:sldMkLst>
          <pc:docMk/>
          <pc:sldMk cId="2297523288" sldId="274"/>
        </pc:sldMkLst>
        <pc:spChg chg="mod">
          <ac:chgData name="Mariëlle  Huisman" userId="55be1199-5f3d-4c54-9c78-5059b7043508" providerId="ADAL" clId="{A3AD0F93-34DD-4B51-BA59-C416109A9B4E}" dt="2020-04-15T07:59:33.542" v="237" actId="121"/>
          <ac:spMkLst>
            <pc:docMk/>
            <pc:sldMk cId="2297523288" sldId="274"/>
            <ac:spMk id="2" creationId="{B26B938D-02E0-480C-825D-82DA45053D16}"/>
          </ac:spMkLst>
        </pc:spChg>
        <pc:spChg chg="mod">
          <ac:chgData name="Mariëlle  Huisman" userId="55be1199-5f3d-4c54-9c78-5059b7043508" providerId="ADAL" clId="{A3AD0F93-34DD-4B51-BA59-C416109A9B4E}" dt="2020-04-15T07:58:49.446" v="199" actId="6549"/>
          <ac:spMkLst>
            <pc:docMk/>
            <pc:sldMk cId="2297523288" sldId="274"/>
            <ac:spMk id="3" creationId="{F4B9A028-AF65-4A3C-82E5-F1F8E78EEB2E}"/>
          </ac:spMkLst>
        </pc:spChg>
        <pc:spChg chg="mod">
          <ac:chgData name="Mariëlle  Huisman" userId="55be1199-5f3d-4c54-9c78-5059b7043508" providerId="ADAL" clId="{A3AD0F93-34DD-4B51-BA59-C416109A9B4E}" dt="2020-04-15T07:59:53.764" v="238" actId="207"/>
          <ac:spMkLst>
            <pc:docMk/>
            <pc:sldMk cId="2297523288" sldId="274"/>
            <ac:spMk id="4" creationId="{97ED04D4-C653-4B55-B56C-0580186AE867}"/>
          </ac:spMkLst>
        </pc:spChg>
      </pc:sldChg>
      <pc:sldChg chg="modSp">
        <pc:chgData name="Mariëlle  Huisman" userId="55be1199-5f3d-4c54-9c78-5059b7043508" providerId="ADAL" clId="{A3AD0F93-34DD-4B51-BA59-C416109A9B4E}" dt="2020-04-15T08:00:13.335" v="241" actId="20577"/>
        <pc:sldMkLst>
          <pc:docMk/>
          <pc:sldMk cId="113312763" sldId="275"/>
        </pc:sldMkLst>
        <pc:spChg chg="mod">
          <ac:chgData name="Mariëlle  Huisman" userId="55be1199-5f3d-4c54-9c78-5059b7043508" providerId="ADAL" clId="{A3AD0F93-34DD-4B51-BA59-C416109A9B4E}" dt="2020-04-15T08:00:13.335" v="241" actId="20577"/>
          <ac:spMkLst>
            <pc:docMk/>
            <pc:sldMk cId="113312763" sldId="275"/>
            <ac:spMk id="3" creationId="{F4B9A028-AF65-4A3C-82E5-F1F8E78EEB2E}"/>
          </ac:spMkLst>
        </pc:spChg>
      </pc:sldChg>
      <pc:sldChg chg="modSp">
        <pc:chgData name="Mariëlle  Huisman" userId="55be1199-5f3d-4c54-9c78-5059b7043508" providerId="ADAL" clId="{A3AD0F93-34DD-4B51-BA59-C416109A9B4E}" dt="2020-04-15T08:00:30.457" v="242" actId="20577"/>
        <pc:sldMkLst>
          <pc:docMk/>
          <pc:sldMk cId="655280369" sldId="276"/>
        </pc:sldMkLst>
        <pc:spChg chg="mod">
          <ac:chgData name="Mariëlle  Huisman" userId="55be1199-5f3d-4c54-9c78-5059b7043508" providerId="ADAL" clId="{A3AD0F93-34DD-4B51-BA59-C416109A9B4E}" dt="2020-04-15T08:00:30.457" v="242" actId="20577"/>
          <ac:spMkLst>
            <pc:docMk/>
            <pc:sldMk cId="655280369" sldId="276"/>
            <ac:spMk id="3" creationId="{F4B9A028-AF65-4A3C-82E5-F1F8E78EEB2E}"/>
          </ac:spMkLst>
        </pc:spChg>
      </pc:sldChg>
      <pc:sldChg chg="addSp delSp modSp add ord">
        <pc:chgData name="Mariëlle  Huisman" userId="55be1199-5f3d-4c54-9c78-5059b7043508" providerId="ADAL" clId="{A3AD0F93-34DD-4B51-BA59-C416109A9B4E}" dt="2020-04-15T08:04:52.132" v="648" actId="1076"/>
        <pc:sldMkLst>
          <pc:docMk/>
          <pc:sldMk cId="3975107469" sldId="277"/>
        </pc:sldMkLst>
        <pc:spChg chg="mod">
          <ac:chgData name="Mariëlle  Huisman" userId="55be1199-5f3d-4c54-9c78-5059b7043508" providerId="ADAL" clId="{A3AD0F93-34DD-4B51-BA59-C416109A9B4E}" dt="2020-04-15T08:04:07.919" v="644" actId="255"/>
          <ac:spMkLst>
            <pc:docMk/>
            <pc:sldMk cId="3975107469" sldId="277"/>
            <ac:spMk id="3" creationId="{49C6DA16-75B0-44E7-BF26-E6C5B2C62EBC}"/>
          </ac:spMkLst>
        </pc:spChg>
        <pc:picChg chg="add mod">
          <ac:chgData name="Mariëlle  Huisman" userId="55be1199-5f3d-4c54-9c78-5059b7043508" providerId="ADAL" clId="{A3AD0F93-34DD-4B51-BA59-C416109A9B4E}" dt="2020-04-15T08:04:52.132" v="648" actId="1076"/>
          <ac:picMkLst>
            <pc:docMk/>
            <pc:sldMk cId="3975107469" sldId="277"/>
            <ac:picMk id="2" creationId="{39F555AB-66F3-4359-83FE-1448C395F4A7}"/>
          </ac:picMkLst>
        </pc:picChg>
        <pc:picChg chg="del mod">
          <ac:chgData name="Mariëlle  Huisman" userId="55be1199-5f3d-4c54-9c78-5059b7043508" providerId="ADAL" clId="{A3AD0F93-34DD-4B51-BA59-C416109A9B4E}" dt="2020-04-15T08:01:35.249" v="266" actId="478"/>
          <ac:picMkLst>
            <pc:docMk/>
            <pc:sldMk cId="3975107469" sldId="277"/>
            <ac:picMk id="4" creationId="{90516436-F32D-492F-8A90-AC72C756DD8F}"/>
          </ac:picMkLst>
        </pc:picChg>
      </pc:sldChg>
    </pc:docChg>
  </pc:docChgLst>
  <pc:docChgLst>
    <pc:chgData name="Mariëlle  Huisman" userId="55be1199-5f3d-4c54-9c78-5059b7043508" providerId="ADAL" clId="{95E33FC8-B3B9-4D2F-AFD3-4BB6D8D14CE8}"/>
    <pc:docChg chg="custSel mod addSld delSld modSld sldOrd">
      <pc:chgData name="Mariëlle  Huisman" userId="55be1199-5f3d-4c54-9c78-5059b7043508" providerId="ADAL" clId="{95E33FC8-B3B9-4D2F-AFD3-4BB6D8D14CE8}" dt="2020-04-13T19:20:19.037" v="2281" actId="1076"/>
      <pc:docMkLst>
        <pc:docMk/>
      </pc:docMkLst>
      <pc:sldChg chg="addSp delSp modSp mod setBg delAnim">
        <pc:chgData name="Mariëlle  Huisman" userId="55be1199-5f3d-4c54-9c78-5059b7043508" providerId="ADAL" clId="{95E33FC8-B3B9-4D2F-AFD3-4BB6D8D14CE8}" dt="2020-04-13T18:49:30.478" v="426" actId="20577"/>
        <pc:sldMkLst>
          <pc:docMk/>
          <pc:sldMk cId="137837267" sldId="257"/>
        </pc:sldMkLst>
        <pc:spChg chg="mod">
          <ac:chgData name="Mariëlle  Huisman" userId="55be1199-5f3d-4c54-9c78-5059b7043508" providerId="ADAL" clId="{95E33FC8-B3B9-4D2F-AFD3-4BB6D8D14CE8}" dt="2020-04-13T18:44:24.733" v="126" actId="207"/>
          <ac:spMkLst>
            <pc:docMk/>
            <pc:sldMk cId="137837267" sldId="257"/>
            <ac:spMk id="2" creationId="{C7AD80A8-38CE-441F-9255-20D9E9C99D8D}"/>
          </ac:spMkLst>
        </pc:spChg>
        <pc:spChg chg="mod">
          <ac:chgData name="Mariëlle  Huisman" userId="55be1199-5f3d-4c54-9c78-5059b7043508" providerId="ADAL" clId="{95E33FC8-B3B9-4D2F-AFD3-4BB6D8D14CE8}" dt="2020-04-13T18:44:15.056" v="125" actId="207"/>
          <ac:spMkLst>
            <pc:docMk/>
            <pc:sldMk cId="137837267" sldId="257"/>
            <ac:spMk id="3" creationId="{07031CD5-68E1-46F5-9588-C4B5BB381387}"/>
          </ac:spMkLst>
        </pc:spChg>
        <pc:spChg chg="add mod">
          <ac:chgData name="Mariëlle  Huisman" userId="55be1199-5f3d-4c54-9c78-5059b7043508" providerId="ADAL" clId="{95E33FC8-B3B9-4D2F-AFD3-4BB6D8D14CE8}" dt="2020-04-13T18:49:30.478" v="426" actId="20577"/>
          <ac:spMkLst>
            <pc:docMk/>
            <pc:sldMk cId="137837267" sldId="257"/>
            <ac:spMk id="4" creationId="{57F6F7FE-3265-4B25-BD83-7D3E3BF01538}"/>
          </ac:spMkLst>
        </pc:spChg>
        <pc:spChg chg="del">
          <ac:chgData name="Mariëlle  Huisman" userId="55be1199-5f3d-4c54-9c78-5059b7043508" providerId="ADAL" clId="{95E33FC8-B3B9-4D2F-AFD3-4BB6D8D14CE8}" dt="2020-04-13T18:42:59.260" v="115" actId="26606"/>
          <ac:spMkLst>
            <pc:docMk/>
            <pc:sldMk cId="137837267" sldId="257"/>
            <ac:spMk id="11" creationId="{FD12A5BA-B063-4B33-AB08-86CF7D23F625}"/>
          </ac:spMkLst>
        </pc:spChg>
        <pc:spChg chg="del">
          <ac:chgData name="Mariëlle  Huisman" userId="55be1199-5f3d-4c54-9c78-5059b7043508" providerId="ADAL" clId="{95E33FC8-B3B9-4D2F-AFD3-4BB6D8D14CE8}" dt="2020-04-13T18:42:59.260" v="115" actId="26606"/>
          <ac:spMkLst>
            <pc:docMk/>
            <pc:sldMk cId="137837267" sldId="257"/>
            <ac:spMk id="15" creationId="{FB24EDA8-DF72-4C37-9EC2-D92134F72F0B}"/>
          </ac:spMkLst>
        </pc:spChg>
        <pc:spChg chg="del">
          <ac:chgData name="Mariëlle  Huisman" userId="55be1199-5f3d-4c54-9c78-5059b7043508" providerId="ADAL" clId="{95E33FC8-B3B9-4D2F-AFD3-4BB6D8D14CE8}" dt="2020-04-13T18:42:59.260" v="115" actId="26606"/>
          <ac:spMkLst>
            <pc:docMk/>
            <pc:sldMk cId="137837267" sldId="257"/>
            <ac:spMk id="17" creationId="{76F64638-3523-4975-845C-48099809A60F}"/>
          </ac:spMkLst>
        </pc:spChg>
        <pc:spChg chg="add">
          <ac:chgData name="Mariëlle  Huisman" userId="55be1199-5f3d-4c54-9c78-5059b7043508" providerId="ADAL" clId="{95E33FC8-B3B9-4D2F-AFD3-4BB6D8D14CE8}" dt="2020-04-13T18:42:59.260" v="115" actId="26606"/>
          <ac:spMkLst>
            <pc:docMk/>
            <pc:sldMk cId="137837267" sldId="257"/>
            <ac:spMk id="24" creationId="{6F7FAA46-F63C-45FE-B4F0-A7E677E9F4C8}"/>
          </ac:spMkLst>
        </pc:spChg>
        <pc:spChg chg="add">
          <ac:chgData name="Mariëlle  Huisman" userId="55be1199-5f3d-4c54-9c78-5059b7043508" providerId="ADAL" clId="{95E33FC8-B3B9-4D2F-AFD3-4BB6D8D14CE8}" dt="2020-04-13T18:42:59.260" v="115" actId="26606"/>
          <ac:spMkLst>
            <pc:docMk/>
            <pc:sldMk cId="137837267" sldId="257"/>
            <ac:spMk id="28" creationId="{4A5BCE34-61A5-4D9E-BB0C-10B1138F2DB2}"/>
          </ac:spMkLst>
        </pc:spChg>
        <pc:picChg chg="add mod ord">
          <ac:chgData name="Mariëlle  Huisman" userId="55be1199-5f3d-4c54-9c78-5059b7043508" providerId="ADAL" clId="{95E33FC8-B3B9-4D2F-AFD3-4BB6D8D14CE8}" dt="2020-04-13T18:44:25.482" v="127" actId="1076"/>
          <ac:picMkLst>
            <pc:docMk/>
            <pc:sldMk cId="137837267" sldId="257"/>
            <ac:picMk id="5" creationId="{B7B1636A-1D4F-44AD-B01C-55CA6E2D666F}"/>
          </ac:picMkLst>
        </pc:picChg>
        <pc:picChg chg="del">
          <ac:chgData name="Mariëlle  Huisman" userId="55be1199-5f3d-4c54-9c78-5059b7043508" providerId="ADAL" clId="{95E33FC8-B3B9-4D2F-AFD3-4BB6D8D14CE8}" dt="2020-04-13T18:39:41.424" v="14" actId="478"/>
          <ac:picMkLst>
            <pc:docMk/>
            <pc:sldMk cId="137837267" sldId="257"/>
            <ac:picMk id="6" creationId="{FE5E444F-8544-4C86-B125-6B4E2B47F466}"/>
          </ac:picMkLst>
        </pc:picChg>
        <pc:cxnChg chg="del">
          <ac:chgData name="Mariëlle  Huisman" userId="55be1199-5f3d-4c54-9c78-5059b7043508" providerId="ADAL" clId="{95E33FC8-B3B9-4D2F-AFD3-4BB6D8D14CE8}" dt="2020-04-13T18:42:59.260" v="115" actId="26606"/>
          <ac:cxnSpMkLst>
            <pc:docMk/>
            <pc:sldMk cId="137837267" sldId="257"/>
            <ac:cxnSpMk id="13" creationId="{07DFAF29-6BD8-4A93-A292-D6A8C6EFB5DC}"/>
          </ac:cxnSpMkLst>
        </pc:cxnChg>
        <pc:cxnChg chg="del">
          <ac:chgData name="Mariëlle  Huisman" userId="55be1199-5f3d-4c54-9c78-5059b7043508" providerId="ADAL" clId="{95E33FC8-B3B9-4D2F-AFD3-4BB6D8D14CE8}" dt="2020-04-13T18:42:59.260" v="115" actId="26606"/>
          <ac:cxnSpMkLst>
            <pc:docMk/>
            <pc:sldMk cId="137837267" sldId="257"/>
            <ac:cxnSpMk id="19" creationId="{0A046F70-04DA-4509-A661-28463B63FF3B}"/>
          </ac:cxnSpMkLst>
        </pc:cxnChg>
        <pc:cxnChg chg="add">
          <ac:chgData name="Mariëlle  Huisman" userId="55be1199-5f3d-4c54-9c78-5059b7043508" providerId="ADAL" clId="{95E33FC8-B3B9-4D2F-AFD3-4BB6D8D14CE8}" dt="2020-04-13T18:42:59.260" v="115" actId="26606"/>
          <ac:cxnSpMkLst>
            <pc:docMk/>
            <pc:sldMk cId="137837267" sldId="257"/>
            <ac:cxnSpMk id="26" creationId="{DA9B7795-7E78-4F68-B6FE-6ECC916562CD}"/>
          </ac:cxnSpMkLst>
        </pc:cxnChg>
        <pc:cxnChg chg="add">
          <ac:chgData name="Mariëlle  Huisman" userId="55be1199-5f3d-4c54-9c78-5059b7043508" providerId="ADAL" clId="{95E33FC8-B3B9-4D2F-AFD3-4BB6D8D14CE8}" dt="2020-04-13T18:42:59.260" v="115" actId="26606"/>
          <ac:cxnSpMkLst>
            <pc:docMk/>
            <pc:sldMk cId="137837267" sldId="257"/>
            <ac:cxnSpMk id="30" creationId="{79F1B0F4-BC5D-4BBC-BFC1-4AECA3537A91}"/>
          </ac:cxnSpMkLst>
        </pc:cxnChg>
      </pc:sldChg>
      <pc:sldChg chg="del">
        <pc:chgData name="Mariëlle  Huisman" userId="55be1199-5f3d-4c54-9c78-5059b7043508" providerId="ADAL" clId="{95E33FC8-B3B9-4D2F-AFD3-4BB6D8D14CE8}" dt="2020-04-13T19:01:53.985" v="1092" actId="2696"/>
        <pc:sldMkLst>
          <pc:docMk/>
          <pc:sldMk cId="2726067828" sldId="258"/>
        </pc:sldMkLst>
      </pc:sldChg>
      <pc:sldChg chg="modSp">
        <pc:chgData name="Mariëlle  Huisman" userId="55be1199-5f3d-4c54-9c78-5059b7043508" providerId="ADAL" clId="{95E33FC8-B3B9-4D2F-AFD3-4BB6D8D14CE8}" dt="2020-04-13T19:15:21.790" v="1986" actId="20577"/>
        <pc:sldMkLst>
          <pc:docMk/>
          <pc:sldMk cId="1955105294" sldId="259"/>
        </pc:sldMkLst>
        <pc:spChg chg="mod">
          <ac:chgData name="Mariëlle  Huisman" userId="55be1199-5f3d-4c54-9c78-5059b7043508" providerId="ADAL" clId="{95E33FC8-B3B9-4D2F-AFD3-4BB6D8D14CE8}" dt="2020-04-13T19:15:21.790" v="1986" actId="20577"/>
          <ac:spMkLst>
            <pc:docMk/>
            <pc:sldMk cId="1955105294" sldId="259"/>
            <ac:spMk id="2" creationId="{5FCF9757-65F5-4E04-BF02-F777A77E72B8}"/>
          </ac:spMkLst>
        </pc:spChg>
      </pc:sldChg>
      <pc:sldChg chg="addSp delSp modSp">
        <pc:chgData name="Mariëlle  Huisman" userId="55be1199-5f3d-4c54-9c78-5059b7043508" providerId="ADAL" clId="{95E33FC8-B3B9-4D2F-AFD3-4BB6D8D14CE8}" dt="2020-04-13T19:08:19.371" v="1667" actId="115"/>
        <pc:sldMkLst>
          <pc:docMk/>
          <pc:sldMk cId="1914126762" sldId="262"/>
        </pc:sldMkLst>
        <pc:spChg chg="add mod">
          <ac:chgData name="Mariëlle  Huisman" userId="55be1199-5f3d-4c54-9c78-5059b7043508" providerId="ADAL" clId="{95E33FC8-B3B9-4D2F-AFD3-4BB6D8D14CE8}" dt="2020-04-13T19:08:19.371" v="1667" actId="115"/>
          <ac:spMkLst>
            <pc:docMk/>
            <pc:sldMk cId="1914126762" sldId="262"/>
            <ac:spMk id="3" creationId="{F4B9A028-AF65-4A3C-82E5-F1F8E78EEB2E}"/>
          </ac:spMkLst>
        </pc:spChg>
        <pc:spChg chg="mod">
          <ac:chgData name="Mariëlle  Huisman" userId="55be1199-5f3d-4c54-9c78-5059b7043508" providerId="ADAL" clId="{95E33FC8-B3B9-4D2F-AFD3-4BB6D8D14CE8}" dt="2020-04-13T19:04:11.916" v="1429" actId="255"/>
          <ac:spMkLst>
            <pc:docMk/>
            <pc:sldMk cId="1914126762" sldId="262"/>
            <ac:spMk id="4" creationId="{97ED04D4-C653-4B55-B56C-0580186AE867}"/>
          </ac:spMkLst>
        </pc:spChg>
        <pc:picChg chg="del">
          <ac:chgData name="Mariëlle  Huisman" userId="55be1199-5f3d-4c54-9c78-5059b7043508" providerId="ADAL" clId="{95E33FC8-B3B9-4D2F-AFD3-4BB6D8D14CE8}" dt="2020-04-13T19:01:57.650" v="1094" actId="478"/>
          <ac:picMkLst>
            <pc:docMk/>
            <pc:sldMk cId="1914126762" sldId="262"/>
            <ac:picMk id="5" creationId="{A46630AF-9BF3-403A-9A86-28B50854E475}"/>
          </ac:picMkLst>
        </pc:picChg>
        <pc:picChg chg="del">
          <ac:chgData name="Mariëlle  Huisman" userId="55be1199-5f3d-4c54-9c78-5059b7043508" providerId="ADAL" clId="{95E33FC8-B3B9-4D2F-AFD3-4BB6D8D14CE8}" dt="2020-04-13T19:01:58.888" v="1096" actId="478"/>
          <ac:picMkLst>
            <pc:docMk/>
            <pc:sldMk cId="1914126762" sldId="262"/>
            <ac:picMk id="7" creationId="{9BFFF9BE-6F39-41A2-99B8-ED58F255D12C}"/>
          </ac:picMkLst>
        </pc:picChg>
        <pc:picChg chg="del">
          <ac:chgData name="Mariëlle  Huisman" userId="55be1199-5f3d-4c54-9c78-5059b7043508" providerId="ADAL" clId="{95E33FC8-B3B9-4D2F-AFD3-4BB6D8D14CE8}" dt="2020-04-13T19:01:58.188" v="1095" actId="478"/>
          <ac:picMkLst>
            <pc:docMk/>
            <pc:sldMk cId="1914126762" sldId="262"/>
            <ac:picMk id="9" creationId="{85053A9E-B0ED-4D41-B095-F9536C7A91EC}"/>
          </ac:picMkLst>
        </pc:picChg>
        <pc:picChg chg="del">
          <ac:chgData name="Mariëlle  Huisman" userId="55be1199-5f3d-4c54-9c78-5059b7043508" providerId="ADAL" clId="{95E33FC8-B3B9-4D2F-AFD3-4BB6D8D14CE8}" dt="2020-04-13T19:01:57.087" v="1093" actId="478"/>
          <ac:picMkLst>
            <pc:docMk/>
            <pc:sldMk cId="1914126762" sldId="262"/>
            <ac:picMk id="10" creationId="{593320C6-0BB4-4259-B4C5-F9440F2DE1F4}"/>
          </ac:picMkLst>
        </pc:picChg>
      </pc:sldChg>
      <pc:sldChg chg="addSp delSp modSp delAnim">
        <pc:chgData name="Mariëlle  Huisman" userId="55be1199-5f3d-4c54-9c78-5059b7043508" providerId="ADAL" clId="{95E33FC8-B3B9-4D2F-AFD3-4BB6D8D14CE8}" dt="2020-04-13T18:59:03.863" v="848" actId="1076"/>
        <pc:sldMkLst>
          <pc:docMk/>
          <pc:sldMk cId="586815980" sldId="264"/>
        </pc:sldMkLst>
        <pc:spChg chg="mod">
          <ac:chgData name="Mariëlle  Huisman" userId="55be1199-5f3d-4c54-9c78-5059b7043508" providerId="ADAL" clId="{95E33FC8-B3B9-4D2F-AFD3-4BB6D8D14CE8}" dt="2020-04-13T18:50:00.901" v="443" actId="6549"/>
          <ac:spMkLst>
            <pc:docMk/>
            <pc:sldMk cId="586815980" sldId="264"/>
            <ac:spMk id="2" creationId="{37E6FBE5-A535-41D6-844D-507ADA02A043}"/>
          </ac:spMkLst>
        </pc:spChg>
        <pc:spChg chg="mod">
          <ac:chgData name="Mariëlle  Huisman" userId="55be1199-5f3d-4c54-9c78-5059b7043508" providerId="ADAL" clId="{95E33FC8-B3B9-4D2F-AFD3-4BB6D8D14CE8}" dt="2020-04-13T18:54:49.202" v="650" actId="1076"/>
          <ac:spMkLst>
            <pc:docMk/>
            <pc:sldMk cId="586815980" sldId="264"/>
            <ac:spMk id="3" creationId="{49C6DA16-75B0-44E7-BF26-E6C5B2C62EBC}"/>
          </ac:spMkLst>
        </pc:spChg>
        <pc:spChg chg="add mod">
          <ac:chgData name="Mariëlle  Huisman" userId="55be1199-5f3d-4c54-9c78-5059b7043508" providerId="ADAL" clId="{95E33FC8-B3B9-4D2F-AFD3-4BB6D8D14CE8}" dt="2020-04-13T18:58:24.455" v="825" actId="1076"/>
          <ac:spMkLst>
            <pc:docMk/>
            <pc:sldMk cId="586815980" sldId="264"/>
            <ac:spMk id="8" creationId="{41FE8601-6C20-46C8-B390-7B41E782A337}"/>
          </ac:spMkLst>
        </pc:spChg>
        <pc:spChg chg="add del mod">
          <ac:chgData name="Mariëlle  Huisman" userId="55be1199-5f3d-4c54-9c78-5059b7043508" providerId="ADAL" clId="{95E33FC8-B3B9-4D2F-AFD3-4BB6D8D14CE8}" dt="2020-04-13T18:56:12.071" v="696" actId="478"/>
          <ac:spMkLst>
            <pc:docMk/>
            <pc:sldMk cId="586815980" sldId="264"/>
            <ac:spMk id="9" creationId="{D9E66A3D-5E67-44F0-9674-876D7FBD3A1D}"/>
          </ac:spMkLst>
        </pc:spChg>
        <pc:spChg chg="add mod">
          <ac:chgData name="Mariëlle  Huisman" userId="55be1199-5f3d-4c54-9c78-5059b7043508" providerId="ADAL" clId="{95E33FC8-B3B9-4D2F-AFD3-4BB6D8D14CE8}" dt="2020-04-13T18:54:58.503" v="654" actId="1076"/>
          <ac:spMkLst>
            <pc:docMk/>
            <pc:sldMk cId="586815980" sldId="264"/>
            <ac:spMk id="10" creationId="{F060AF2E-0ADB-41F0-B33E-C29E71BA8984}"/>
          </ac:spMkLst>
        </pc:spChg>
        <pc:spChg chg="add mod">
          <ac:chgData name="Mariëlle  Huisman" userId="55be1199-5f3d-4c54-9c78-5059b7043508" providerId="ADAL" clId="{95E33FC8-B3B9-4D2F-AFD3-4BB6D8D14CE8}" dt="2020-04-13T18:59:03.863" v="848" actId="1076"/>
          <ac:spMkLst>
            <pc:docMk/>
            <pc:sldMk cId="586815980" sldId="264"/>
            <ac:spMk id="11" creationId="{EB3203BA-A139-4EF0-A2F8-30EB2E33AABA}"/>
          </ac:spMkLst>
        </pc:spChg>
        <pc:spChg chg="add mod">
          <ac:chgData name="Mariëlle  Huisman" userId="55be1199-5f3d-4c54-9c78-5059b7043508" providerId="ADAL" clId="{95E33FC8-B3B9-4D2F-AFD3-4BB6D8D14CE8}" dt="2020-04-13T18:58:32.459" v="826" actId="1076"/>
          <ac:spMkLst>
            <pc:docMk/>
            <pc:sldMk cId="586815980" sldId="264"/>
            <ac:spMk id="12" creationId="{0736639D-CB13-426A-A589-A867B31F1181}"/>
          </ac:spMkLst>
        </pc:spChg>
        <pc:spChg chg="add mod">
          <ac:chgData name="Mariëlle  Huisman" userId="55be1199-5f3d-4c54-9c78-5059b7043508" providerId="ADAL" clId="{95E33FC8-B3B9-4D2F-AFD3-4BB6D8D14CE8}" dt="2020-04-13T18:55:58.916" v="695" actId="20577"/>
          <ac:spMkLst>
            <pc:docMk/>
            <pc:sldMk cId="586815980" sldId="264"/>
            <ac:spMk id="13" creationId="{D1E22BBE-31D2-40BF-9318-28E37D75BEB7}"/>
          </ac:spMkLst>
        </pc:spChg>
        <pc:spChg chg="add mod">
          <ac:chgData name="Mariëlle  Huisman" userId="55be1199-5f3d-4c54-9c78-5059b7043508" providerId="ADAL" clId="{95E33FC8-B3B9-4D2F-AFD3-4BB6D8D14CE8}" dt="2020-04-13T18:58:59.728" v="847" actId="1076"/>
          <ac:spMkLst>
            <pc:docMk/>
            <pc:sldMk cId="586815980" sldId="264"/>
            <ac:spMk id="14" creationId="{75EA1E66-BED1-4715-8958-42BAC2551E4C}"/>
          </ac:spMkLst>
        </pc:spChg>
        <pc:spChg chg="add mod">
          <ac:chgData name="Mariëlle  Huisman" userId="55be1199-5f3d-4c54-9c78-5059b7043508" providerId="ADAL" clId="{95E33FC8-B3B9-4D2F-AFD3-4BB6D8D14CE8}" dt="2020-04-13T18:58:21.806" v="824" actId="1076"/>
          <ac:spMkLst>
            <pc:docMk/>
            <pc:sldMk cId="586815980" sldId="264"/>
            <ac:spMk id="15" creationId="{12A8B9ED-D320-4984-88A6-9E92555483A3}"/>
          </ac:spMkLst>
        </pc:spChg>
        <pc:spChg chg="add mod">
          <ac:chgData name="Mariëlle  Huisman" userId="55be1199-5f3d-4c54-9c78-5059b7043508" providerId="ADAL" clId="{95E33FC8-B3B9-4D2F-AFD3-4BB6D8D14CE8}" dt="2020-04-13T18:58:55.183" v="846" actId="20577"/>
          <ac:spMkLst>
            <pc:docMk/>
            <pc:sldMk cId="586815980" sldId="264"/>
            <ac:spMk id="16" creationId="{01EBD33C-9145-434F-90A4-67A1866E2BDD}"/>
          </ac:spMkLst>
        </pc:spChg>
        <pc:picChg chg="del">
          <ac:chgData name="Mariëlle  Huisman" userId="55be1199-5f3d-4c54-9c78-5059b7043508" providerId="ADAL" clId="{95E33FC8-B3B9-4D2F-AFD3-4BB6D8D14CE8}" dt="2020-04-13T18:50:04.740" v="449" actId="478"/>
          <ac:picMkLst>
            <pc:docMk/>
            <pc:sldMk cId="586815980" sldId="264"/>
            <ac:picMk id="4" creationId="{CF943436-D5AC-4876-8901-873C94DEBD34}"/>
          </ac:picMkLst>
        </pc:picChg>
        <pc:picChg chg="del">
          <ac:chgData name="Mariëlle  Huisman" userId="55be1199-5f3d-4c54-9c78-5059b7043508" providerId="ADAL" clId="{95E33FC8-B3B9-4D2F-AFD3-4BB6D8D14CE8}" dt="2020-04-13T18:50:03.259" v="446" actId="478"/>
          <ac:picMkLst>
            <pc:docMk/>
            <pc:sldMk cId="586815980" sldId="264"/>
            <ac:picMk id="5" creationId="{43558B21-6BA0-4BBD-B729-4B35776E9AE7}"/>
          </ac:picMkLst>
        </pc:picChg>
        <pc:picChg chg="del mod">
          <ac:chgData name="Mariëlle  Huisman" userId="55be1199-5f3d-4c54-9c78-5059b7043508" providerId="ADAL" clId="{95E33FC8-B3B9-4D2F-AFD3-4BB6D8D14CE8}" dt="2020-04-13T18:50:04.175" v="448" actId="478"/>
          <ac:picMkLst>
            <pc:docMk/>
            <pc:sldMk cId="586815980" sldId="264"/>
            <ac:picMk id="6" creationId="{459B998B-68D6-4466-9F37-388140124EF8}"/>
          </ac:picMkLst>
        </pc:picChg>
        <pc:picChg chg="del mod">
          <ac:chgData name="Mariëlle  Huisman" userId="55be1199-5f3d-4c54-9c78-5059b7043508" providerId="ADAL" clId="{95E33FC8-B3B9-4D2F-AFD3-4BB6D8D14CE8}" dt="2020-04-13T18:50:02.667" v="445" actId="478"/>
          <ac:picMkLst>
            <pc:docMk/>
            <pc:sldMk cId="586815980" sldId="264"/>
            <ac:picMk id="7" creationId="{A0EE4801-B8AD-4B92-9821-0D9EA3EF376F}"/>
          </ac:picMkLst>
        </pc:picChg>
      </pc:sldChg>
      <pc:sldChg chg="modSp">
        <pc:chgData name="Mariëlle  Huisman" userId="55be1199-5f3d-4c54-9c78-5059b7043508" providerId="ADAL" clId="{95E33FC8-B3B9-4D2F-AFD3-4BB6D8D14CE8}" dt="2020-04-13T18:49:07.959" v="424" actId="313"/>
        <pc:sldMkLst>
          <pc:docMk/>
          <pc:sldMk cId="3969072541" sldId="265"/>
        </pc:sldMkLst>
        <pc:spChg chg="mod">
          <ac:chgData name="Mariëlle  Huisman" userId="55be1199-5f3d-4c54-9c78-5059b7043508" providerId="ADAL" clId="{95E33FC8-B3B9-4D2F-AFD3-4BB6D8D14CE8}" dt="2020-04-13T18:49:07.959" v="424" actId="313"/>
          <ac:spMkLst>
            <pc:docMk/>
            <pc:sldMk cId="3969072541" sldId="265"/>
            <ac:spMk id="3" creationId="{E33FE433-92D6-464B-B7A5-E5778532EB60}"/>
          </ac:spMkLst>
        </pc:spChg>
      </pc:sldChg>
      <pc:sldChg chg="addSp delSp modSp ord delAnim">
        <pc:chgData name="Mariëlle  Huisman" userId="55be1199-5f3d-4c54-9c78-5059b7043508" providerId="ADAL" clId="{95E33FC8-B3B9-4D2F-AFD3-4BB6D8D14CE8}" dt="2020-04-13T19:09:14.253" v="1670"/>
        <pc:sldMkLst>
          <pc:docMk/>
          <pc:sldMk cId="1367841317" sldId="267"/>
        </pc:sldMkLst>
        <pc:spChg chg="mod">
          <ac:chgData name="Mariëlle  Huisman" userId="55be1199-5f3d-4c54-9c78-5059b7043508" providerId="ADAL" clId="{95E33FC8-B3B9-4D2F-AFD3-4BB6D8D14CE8}" dt="2020-04-13T19:08:01.876" v="1665" actId="20577"/>
          <ac:spMkLst>
            <pc:docMk/>
            <pc:sldMk cId="1367841317" sldId="267"/>
            <ac:spMk id="2" creationId="{0463FF17-C8EB-4FAA-A9C3-3169FAF897EA}"/>
          </ac:spMkLst>
        </pc:spChg>
        <pc:spChg chg="add del mod">
          <ac:chgData name="Mariëlle  Huisman" userId="55be1199-5f3d-4c54-9c78-5059b7043508" providerId="ADAL" clId="{95E33FC8-B3B9-4D2F-AFD3-4BB6D8D14CE8}" dt="2020-04-13T19:07:22.287" v="1654"/>
          <ac:spMkLst>
            <pc:docMk/>
            <pc:sldMk cId="1367841317" sldId="267"/>
            <ac:spMk id="4" creationId="{3AAD062B-3D00-4FC3-A1D7-73E34B12F33A}"/>
          </ac:spMkLst>
        </pc:spChg>
        <pc:picChg chg="add mod">
          <ac:chgData name="Mariëlle  Huisman" userId="55be1199-5f3d-4c54-9c78-5059b7043508" providerId="ADAL" clId="{95E33FC8-B3B9-4D2F-AFD3-4BB6D8D14CE8}" dt="2020-04-13T19:07:31.600" v="1656" actId="1076"/>
          <ac:picMkLst>
            <pc:docMk/>
            <pc:sldMk cId="1367841317" sldId="267"/>
            <ac:picMk id="5" creationId="{636092D9-8748-4965-8022-B5A9EBDBB635}"/>
          </ac:picMkLst>
        </pc:picChg>
        <pc:picChg chg="del">
          <ac:chgData name="Mariëlle  Huisman" userId="55be1199-5f3d-4c54-9c78-5059b7043508" providerId="ADAL" clId="{95E33FC8-B3B9-4D2F-AFD3-4BB6D8D14CE8}" dt="2020-04-13T19:07:19.611" v="1653" actId="478"/>
          <ac:picMkLst>
            <pc:docMk/>
            <pc:sldMk cId="1367841317" sldId="267"/>
            <ac:picMk id="10" creationId="{77A07600-7ABF-4A05-8E62-F62131301CF8}"/>
          </ac:picMkLst>
        </pc:picChg>
      </pc:sldChg>
      <pc:sldChg chg="del">
        <pc:chgData name="Mariëlle  Huisman" userId="55be1199-5f3d-4c54-9c78-5059b7043508" providerId="ADAL" clId="{95E33FC8-B3B9-4D2F-AFD3-4BB6D8D14CE8}" dt="2020-04-13T19:18:13.855" v="2114" actId="2696"/>
        <pc:sldMkLst>
          <pc:docMk/>
          <pc:sldMk cId="1865522181" sldId="268"/>
        </pc:sldMkLst>
      </pc:sldChg>
      <pc:sldChg chg="del">
        <pc:chgData name="Mariëlle  Huisman" userId="55be1199-5f3d-4c54-9c78-5059b7043508" providerId="ADAL" clId="{95E33FC8-B3B9-4D2F-AFD3-4BB6D8D14CE8}" dt="2020-04-13T19:18:14.925" v="2115" actId="2696"/>
        <pc:sldMkLst>
          <pc:docMk/>
          <pc:sldMk cId="781470418" sldId="269"/>
        </pc:sldMkLst>
      </pc:sldChg>
      <pc:sldChg chg="addSp delSp modSp">
        <pc:chgData name="Mariëlle  Huisman" userId="55be1199-5f3d-4c54-9c78-5059b7043508" providerId="ADAL" clId="{95E33FC8-B3B9-4D2F-AFD3-4BB6D8D14CE8}" dt="2020-04-13T18:48:52.148" v="423" actId="1076"/>
        <pc:sldMkLst>
          <pc:docMk/>
          <pc:sldMk cId="2093556925" sldId="270"/>
        </pc:sldMkLst>
        <pc:spChg chg="mod">
          <ac:chgData name="Mariëlle  Huisman" userId="55be1199-5f3d-4c54-9c78-5059b7043508" providerId="ADAL" clId="{95E33FC8-B3B9-4D2F-AFD3-4BB6D8D14CE8}" dt="2020-04-13T18:48:52.148" v="423" actId="1076"/>
          <ac:spMkLst>
            <pc:docMk/>
            <pc:sldMk cId="2093556925" sldId="270"/>
            <ac:spMk id="2" creationId="{9BCBEBEC-53A3-4860-8B4F-7977D833034C}"/>
          </ac:spMkLst>
        </pc:spChg>
        <pc:spChg chg="mod">
          <ac:chgData name="Mariëlle  Huisman" userId="55be1199-5f3d-4c54-9c78-5059b7043508" providerId="ADAL" clId="{95E33FC8-B3B9-4D2F-AFD3-4BB6D8D14CE8}" dt="2020-04-13T18:48:40.096" v="421" actId="27636"/>
          <ac:spMkLst>
            <pc:docMk/>
            <pc:sldMk cId="2093556925" sldId="270"/>
            <ac:spMk id="3" creationId="{2311E614-6A26-41DC-8B9C-4D13AF5F8220}"/>
          </ac:spMkLst>
        </pc:spChg>
        <pc:picChg chg="add mod">
          <ac:chgData name="Mariëlle  Huisman" userId="55be1199-5f3d-4c54-9c78-5059b7043508" providerId="ADAL" clId="{95E33FC8-B3B9-4D2F-AFD3-4BB6D8D14CE8}" dt="2020-04-13T18:46:09.549" v="134" actId="1076"/>
          <ac:picMkLst>
            <pc:docMk/>
            <pc:sldMk cId="2093556925" sldId="270"/>
            <ac:picMk id="4" creationId="{2EB6C17F-A334-4137-933D-00692205FD30}"/>
          </ac:picMkLst>
        </pc:picChg>
        <pc:picChg chg="del">
          <ac:chgData name="Mariëlle  Huisman" userId="55be1199-5f3d-4c54-9c78-5059b7043508" providerId="ADAL" clId="{95E33FC8-B3B9-4D2F-AFD3-4BB6D8D14CE8}" dt="2020-04-13T18:45:49.407" v="128" actId="478"/>
          <ac:picMkLst>
            <pc:docMk/>
            <pc:sldMk cId="2093556925" sldId="270"/>
            <ac:picMk id="5" creationId="{0FE35B0B-9A09-4016-9B4F-A16E57217AA4}"/>
          </ac:picMkLst>
        </pc:picChg>
      </pc:sldChg>
      <pc:sldChg chg="addSp delSp modSp">
        <pc:chgData name="Mariëlle  Huisman" userId="55be1199-5f3d-4c54-9c78-5059b7043508" providerId="ADAL" clId="{95E33FC8-B3B9-4D2F-AFD3-4BB6D8D14CE8}" dt="2020-04-13T19:20:19.037" v="2281" actId="1076"/>
        <pc:sldMkLst>
          <pc:docMk/>
          <pc:sldMk cId="3858836427" sldId="271"/>
        </pc:sldMkLst>
        <pc:spChg chg="mod">
          <ac:chgData name="Mariëlle  Huisman" userId="55be1199-5f3d-4c54-9c78-5059b7043508" providerId="ADAL" clId="{95E33FC8-B3B9-4D2F-AFD3-4BB6D8D14CE8}" dt="2020-04-13T19:20:19.037" v="2281" actId="1076"/>
          <ac:spMkLst>
            <pc:docMk/>
            <pc:sldMk cId="3858836427" sldId="271"/>
            <ac:spMk id="2" creationId="{33DB2BCF-F396-40B2-8DEC-947C75103078}"/>
          </ac:spMkLst>
        </pc:spChg>
        <pc:spChg chg="add mod">
          <ac:chgData name="Mariëlle  Huisman" userId="55be1199-5f3d-4c54-9c78-5059b7043508" providerId="ADAL" clId="{95E33FC8-B3B9-4D2F-AFD3-4BB6D8D14CE8}" dt="2020-04-13T19:20:02.274" v="2277" actId="1076"/>
          <ac:spMkLst>
            <pc:docMk/>
            <pc:sldMk cId="3858836427" sldId="271"/>
            <ac:spMk id="3" creationId="{2AA85A18-57A7-4DE0-BD18-6AA5A5C3C681}"/>
          </ac:spMkLst>
        </pc:spChg>
        <pc:spChg chg="del mod">
          <ac:chgData name="Mariëlle  Huisman" userId="55be1199-5f3d-4c54-9c78-5059b7043508" providerId="ADAL" clId="{95E33FC8-B3B9-4D2F-AFD3-4BB6D8D14CE8}" dt="2020-04-13T19:19:19.022" v="2273" actId="478"/>
          <ac:spMkLst>
            <pc:docMk/>
            <pc:sldMk cId="3858836427" sldId="271"/>
            <ac:spMk id="11" creationId="{2F30FF5E-A741-43CC-90F0-D79EAB6E860C}"/>
          </ac:spMkLst>
        </pc:spChg>
        <pc:picChg chg="mod">
          <ac:chgData name="Mariëlle  Huisman" userId="55be1199-5f3d-4c54-9c78-5059b7043508" providerId="ADAL" clId="{95E33FC8-B3B9-4D2F-AFD3-4BB6D8D14CE8}" dt="2020-04-13T19:20:12.355" v="2280" actId="1076"/>
          <ac:picMkLst>
            <pc:docMk/>
            <pc:sldMk cId="3858836427" sldId="271"/>
            <ac:picMk id="7" creationId="{AACDD137-77DD-4B15-A8D5-E5D0FC6C0595}"/>
          </ac:picMkLst>
        </pc:picChg>
      </pc:sldChg>
      <pc:sldChg chg="addSp delSp modSp add">
        <pc:chgData name="Mariëlle  Huisman" userId="55be1199-5f3d-4c54-9c78-5059b7043508" providerId="ADAL" clId="{95E33FC8-B3B9-4D2F-AFD3-4BB6D8D14CE8}" dt="2020-04-13T19:15:49.993" v="1997" actId="1076"/>
        <pc:sldMkLst>
          <pc:docMk/>
          <pc:sldMk cId="1948440325" sldId="272"/>
        </pc:sldMkLst>
        <pc:spChg chg="del mod">
          <ac:chgData name="Mariëlle  Huisman" userId="55be1199-5f3d-4c54-9c78-5059b7043508" providerId="ADAL" clId="{95E33FC8-B3B9-4D2F-AFD3-4BB6D8D14CE8}" dt="2020-04-13T18:53:00.659" v="605" actId="478"/>
          <ac:spMkLst>
            <pc:docMk/>
            <pc:sldMk cId="1948440325" sldId="272"/>
            <ac:spMk id="2" creationId="{37E6FBE5-A535-41D6-844D-507ADA02A043}"/>
          </ac:spMkLst>
        </pc:spChg>
        <pc:spChg chg="mod">
          <ac:chgData name="Mariëlle  Huisman" userId="55be1199-5f3d-4c54-9c78-5059b7043508" providerId="ADAL" clId="{95E33FC8-B3B9-4D2F-AFD3-4BB6D8D14CE8}" dt="2020-04-13T19:15:49.993" v="1997" actId="1076"/>
          <ac:spMkLst>
            <pc:docMk/>
            <pc:sldMk cId="1948440325" sldId="272"/>
            <ac:spMk id="3" creationId="{49C6DA16-75B0-44E7-BF26-E6C5B2C62EBC}"/>
          </ac:spMkLst>
        </pc:spChg>
        <pc:picChg chg="add mod">
          <ac:chgData name="Mariëlle  Huisman" userId="55be1199-5f3d-4c54-9c78-5059b7043508" providerId="ADAL" clId="{95E33FC8-B3B9-4D2F-AFD3-4BB6D8D14CE8}" dt="2020-04-13T18:52:01.654" v="485" actId="1076"/>
          <ac:picMkLst>
            <pc:docMk/>
            <pc:sldMk cId="1948440325" sldId="272"/>
            <ac:picMk id="4" creationId="{90516436-F32D-492F-8A90-AC72C756DD8F}"/>
          </ac:picMkLst>
        </pc:picChg>
      </pc:sldChg>
      <pc:sldChg chg="modSp add">
        <pc:chgData name="Mariëlle  Huisman" userId="55be1199-5f3d-4c54-9c78-5059b7043508" providerId="ADAL" clId="{95E33FC8-B3B9-4D2F-AFD3-4BB6D8D14CE8}" dt="2020-04-13T19:08:16.032" v="1666" actId="115"/>
        <pc:sldMkLst>
          <pc:docMk/>
          <pc:sldMk cId="1878946883" sldId="273"/>
        </pc:sldMkLst>
        <pc:spChg chg="mod">
          <ac:chgData name="Mariëlle  Huisman" userId="55be1199-5f3d-4c54-9c78-5059b7043508" providerId="ADAL" clId="{95E33FC8-B3B9-4D2F-AFD3-4BB6D8D14CE8}" dt="2020-04-13T19:08:16.032" v="1666" actId="115"/>
          <ac:spMkLst>
            <pc:docMk/>
            <pc:sldMk cId="1878946883" sldId="273"/>
            <ac:spMk id="3" creationId="{F4B9A028-AF65-4A3C-82E5-F1F8E78EEB2E}"/>
          </ac:spMkLst>
        </pc:spChg>
        <pc:spChg chg="mod">
          <ac:chgData name="Mariëlle  Huisman" userId="55be1199-5f3d-4c54-9c78-5059b7043508" providerId="ADAL" clId="{95E33FC8-B3B9-4D2F-AFD3-4BB6D8D14CE8}" dt="2020-04-13T19:05:56.302" v="1578" actId="20577"/>
          <ac:spMkLst>
            <pc:docMk/>
            <pc:sldMk cId="1878946883" sldId="273"/>
            <ac:spMk id="4" creationId="{97ED04D4-C653-4B55-B56C-0580186AE867}"/>
          </ac:spMkLst>
        </pc:spChg>
      </pc:sldChg>
      <pc:sldChg chg="modSp add">
        <pc:chgData name="Mariëlle  Huisman" userId="55be1199-5f3d-4c54-9c78-5059b7043508" providerId="ADAL" clId="{95E33FC8-B3B9-4D2F-AFD3-4BB6D8D14CE8}" dt="2020-04-13T19:11:30.108" v="1897" actId="20577"/>
        <pc:sldMkLst>
          <pc:docMk/>
          <pc:sldMk cId="2297523288" sldId="274"/>
        </pc:sldMkLst>
        <pc:spChg chg="mod">
          <ac:chgData name="Mariëlle  Huisman" userId="55be1199-5f3d-4c54-9c78-5059b7043508" providerId="ADAL" clId="{95E33FC8-B3B9-4D2F-AFD3-4BB6D8D14CE8}" dt="2020-04-13T19:11:30.108" v="1897" actId="20577"/>
          <ac:spMkLst>
            <pc:docMk/>
            <pc:sldMk cId="2297523288" sldId="274"/>
            <ac:spMk id="3" creationId="{F4B9A028-AF65-4A3C-82E5-F1F8E78EEB2E}"/>
          </ac:spMkLst>
        </pc:spChg>
        <pc:spChg chg="mod">
          <ac:chgData name="Mariëlle  Huisman" userId="55be1199-5f3d-4c54-9c78-5059b7043508" providerId="ADAL" clId="{95E33FC8-B3B9-4D2F-AFD3-4BB6D8D14CE8}" dt="2020-04-13T19:10:25.722" v="1792" actId="27636"/>
          <ac:spMkLst>
            <pc:docMk/>
            <pc:sldMk cId="2297523288" sldId="274"/>
            <ac:spMk id="4" creationId="{97ED04D4-C653-4B55-B56C-0580186AE867}"/>
          </ac:spMkLst>
        </pc:spChg>
      </pc:sldChg>
      <pc:sldChg chg="modSp add modNotesTx">
        <pc:chgData name="Mariëlle  Huisman" userId="55be1199-5f3d-4c54-9c78-5059b7043508" providerId="ADAL" clId="{95E33FC8-B3B9-4D2F-AFD3-4BB6D8D14CE8}" dt="2020-04-13T19:14:40.859" v="1981" actId="6549"/>
        <pc:sldMkLst>
          <pc:docMk/>
          <pc:sldMk cId="113312763" sldId="275"/>
        </pc:sldMkLst>
        <pc:spChg chg="mod">
          <ac:chgData name="Mariëlle  Huisman" userId="55be1199-5f3d-4c54-9c78-5059b7043508" providerId="ADAL" clId="{95E33FC8-B3B9-4D2F-AFD3-4BB6D8D14CE8}" dt="2020-04-13T19:13:48.840" v="1980" actId="20577"/>
          <ac:spMkLst>
            <pc:docMk/>
            <pc:sldMk cId="113312763" sldId="275"/>
            <ac:spMk id="3" creationId="{F4B9A028-AF65-4A3C-82E5-F1F8E78EEB2E}"/>
          </ac:spMkLst>
        </pc:spChg>
        <pc:spChg chg="mod">
          <ac:chgData name="Mariëlle  Huisman" userId="55be1199-5f3d-4c54-9c78-5059b7043508" providerId="ADAL" clId="{95E33FC8-B3B9-4D2F-AFD3-4BB6D8D14CE8}" dt="2020-04-13T19:12:26.813" v="1899" actId="20577"/>
          <ac:spMkLst>
            <pc:docMk/>
            <pc:sldMk cId="113312763" sldId="275"/>
            <ac:spMk id="4" creationId="{97ED04D4-C653-4B55-B56C-0580186AE867}"/>
          </ac:spMkLst>
        </pc:spChg>
      </pc:sldChg>
      <pc:sldChg chg="modSp add">
        <pc:chgData name="Mariëlle  Huisman" userId="55be1199-5f3d-4c54-9c78-5059b7043508" providerId="ADAL" clId="{95E33FC8-B3B9-4D2F-AFD3-4BB6D8D14CE8}" dt="2020-04-13T19:17:58.974" v="2113" actId="20577"/>
        <pc:sldMkLst>
          <pc:docMk/>
          <pc:sldMk cId="655280369" sldId="276"/>
        </pc:sldMkLst>
        <pc:spChg chg="mod">
          <ac:chgData name="Mariëlle  Huisman" userId="55be1199-5f3d-4c54-9c78-5059b7043508" providerId="ADAL" clId="{95E33FC8-B3B9-4D2F-AFD3-4BB6D8D14CE8}" dt="2020-04-13T19:17:58.974" v="2113" actId="20577"/>
          <ac:spMkLst>
            <pc:docMk/>
            <pc:sldMk cId="655280369" sldId="276"/>
            <ac:spMk id="3" creationId="{F4B9A028-AF65-4A3C-82E5-F1F8E78EEB2E}"/>
          </ac:spMkLst>
        </pc:spChg>
        <pc:spChg chg="mod">
          <ac:chgData name="Mariëlle  Huisman" userId="55be1199-5f3d-4c54-9c78-5059b7043508" providerId="ADAL" clId="{95E33FC8-B3B9-4D2F-AFD3-4BB6D8D14CE8}" dt="2020-04-13T19:16:56.022" v="2000" actId="20577"/>
          <ac:spMkLst>
            <pc:docMk/>
            <pc:sldMk cId="655280369" sldId="276"/>
            <ac:spMk id="4" creationId="{97ED04D4-C653-4B55-B56C-0580186AE86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A092B-3BB6-4991-B498-8E2CA4E66EEE}" type="datetimeFigureOut">
              <a:rPr lang="nl-NL" smtClean="0"/>
              <a:t>15-4-2020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9A2A2-B9BC-46B2-A828-9298F760F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353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Kinderen zijn letterlijk gedwongen taal te leren door hun noodzaak om te communiceren. </a:t>
            </a:r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onze geboorte zijn we totaal hulpeloos.</a:t>
            </a:r>
            <a:br>
              <a:rPr lang="nl-NL" dirty="0"/>
            </a:b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 onze overleving zijn we aangewezen op ons vermogen om de aandacht van onze omgeving te krijgen.</a:t>
            </a:r>
            <a:br>
              <a:rPr lang="nl-NL" dirty="0"/>
            </a:b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Mensen moeten ook communiceren om als complete wezens te kunnen functioneren.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9832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Taalexpressie is het vermogen</a:t>
            </a:r>
            <a:b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te zeggen, te schrijven en te drukken wat je op je hart hebt.</a:t>
            </a:r>
            <a:b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Creatief taalgebruik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is een andere naam voor taalexpressie, dat is op een eigen, persoonlijke manier praten en luisteren, schrijven en lezen.</a:t>
            </a:r>
            <a:br>
              <a:rPr lang="nl-NL" dirty="0"/>
            </a:b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zet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clienten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aan zichzelf te laten zien door taal creatief te gebruiken.</a:t>
            </a:r>
            <a:br>
              <a:rPr lang="nl-NL" dirty="0"/>
            </a:b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is niet de bedoeling </a:t>
            </a:r>
            <a:r>
              <a:rPr lang="nl-N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literaire teksten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te maken maar de woorden te gebruiken als eigen materiaal om belevingen, gedachten en ideeën uit te drukken.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105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l-NL" sz="1200" dirty="0">
                <a:solidFill>
                  <a:schemeClr val="bg1"/>
                </a:solidFill>
              </a:rPr>
              <a:t>Het benoemen van emoties</a:t>
            </a:r>
          </a:p>
          <a:p>
            <a:pPr marL="285750" indent="-285750">
              <a:buFontTx/>
              <a:buChar char="-"/>
            </a:pPr>
            <a:r>
              <a:rPr lang="nl-NL" sz="1200" dirty="0">
                <a:solidFill>
                  <a:schemeClr val="bg1"/>
                </a:solidFill>
              </a:rPr>
              <a:t>Herkennen van emoties</a:t>
            </a:r>
          </a:p>
          <a:p>
            <a:pPr marL="285750" indent="-285750">
              <a:buFontTx/>
              <a:buChar char="-"/>
            </a:pPr>
            <a:r>
              <a:rPr lang="nl-NL" sz="1200" dirty="0">
                <a:solidFill>
                  <a:schemeClr val="bg1"/>
                </a:solidFill>
              </a:rPr>
              <a:t>Creatief denken</a:t>
            </a:r>
          </a:p>
          <a:p>
            <a:pPr marL="285750" indent="-285750">
              <a:buFontTx/>
              <a:buChar char="-"/>
            </a:pPr>
            <a:r>
              <a:rPr lang="nl-NL" sz="1200" dirty="0">
                <a:solidFill>
                  <a:schemeClr val="bg1"/>
                </a:solidFill>
              </a:rPr>
              <a:t>In oplossingen denken</a:t>
            </a:r>
          </a:p>
          <a:p>
            <a:pPr marL="285750" indent="-285750">
              <a:buFontTx/>
              <a:buChar char="-"/>
            </a:pPr>
            <a:r>
              <a:rPr lang="nl-NL" sz="1200" dirty="0">
                <a:solidFill>
                  <a:schemeClr val="bg1"/>
                </a:solidFill>
              </a:rPr>
              <a:t>Verbeeldingskracht -&gt; je vraagt je </a:t>
            </a:r>
            <a:r>
              <a:rPr lang="nl-NL" sz="1200" dirty="0" err="1">
                <a:solidFill>
                  <a:schemeClr val="bg1"/>
                </a:solidFill>
              </a:rPr>
              <a:t>clienten</a:t>
            </a:r>
            <a:r>
              <a:rPr lang="nl-NL" sz="1200" dirty="0">
                <a:solidFill>
                  <a:schemeClr val="bg1"/>
                </a:solidFill>
              </a:rPr>
              <a:t> het verhaal te koppelen aan hun eigen situatie</a:t>
            </a:r>
          </a:p>
          <a:p>
            <a:pPr marL="285750" indent="-285750">
              <a:buFontTx/>
              <a:buChar char="-"/>
            </a:pPr>
            <a:r>
              <a:rPr lang="nl-NL" sz="1200" dirty="0">
                <a:solidFill>
                  <a:schemeClr val="bg1"/>
                </a:solidFill>
              </a:rPr>
              <a:t>Structuur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5205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Verhalen-&gt; boeken zijn er over verschillende onderwerpen en kunnen helpend zijn om moeilijke onderwerpen te bespreken.</a:t>
            </a:r>
          </a:p>
          <a:p>
            <a:r>
              <a:rPr lang="nl-NL" dirty="0"/>
              <a:t>Veel (prenten)boeken met name geschreven voor kinderen zijn bruikbaar in de hulpverlening.</a:t>
            </a:r>
          </a:p>
          <a:p>
            <a:pPr marL="171450" indent="-171450">
              <a:buFontTx/>
              <a:buChar char="-"/>
            </a:pPr>
            <a:r>
              <a:rPr lang="nl-NL" dirty="0"/>
              <a:t>Scheiding</a:t>
            </a:r>
          </a:p>
          <a:p>
            <a:pPr marL="171450" indent="-171450">
              <a:buFontTx/>
              <a:buChar char="-"/>
            </a:pPr>
            <a:r>
              <a:rPr lang="nl-NL" dirty="0"/>
              <a:t>Emoties (bang, boos, verdrietig, blij)</a:t>
            </a:r>
          </a:p>
          <a:p>
            <a:pPr marL="171450" indent="-171450">
              <a:buFontTx/>
              <a:buChar char="-"/>
            </a:pPr>
            <a:r>
              <a:rPr lang="nl-NL" dirty="0"/>
              <a:t>Adoptie</a:t>
            </a:r>
          </a:p>
          <a:p>
            <a:pPr marL="171450" indent="-171450">
              <a:buFontTx/>
              <a:buChar char="-"/>
            </a:pPr>
            <a:r>
              <a:rPr lang="nl-NL" dirty="0"/>
              <a:t>Faalangst </a:t>
            </a:r>
          </a:p>
          <a:p>
            <a:pPr marL="171450" indent="-171450">
              <a:buFontTx/>
              <a:buChar char="-"/>
            </a:pPr>
            <a:r>
              <a:rPr lang="nl-NL" dirty="0"/>
              <a:t>Rouw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5090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Verhalen-&gt; boeken zijn er over verschillende onderwerpen en kunnen helpend zijn om moeilijke onderwerpen te bespreken.</a:t>
            </a:r>
          </a:p>
          <a:p>
            <a:r>
              <a:rPr lang="nl-NL" dirty="0"/>
              <a:t>Veel (prenten)boeken met name geschreven voor kinderen zijn bruikbaar in de hulpverlening.</a:t>
            </a:r>
          </a:p>
          <a:p>
            <a:pPr marL="171450" indent="-171450">
              <a:buFontTx/>
              <a:buChar char="-"/>
            </a:pPr>
            <a:r>
              <a:rPr lang="nl-NL" dirty="0"/>
              <a:t>Scheiding</a:t>
            </a:r>
          </a:p>
          <a:p>
            <a:pPr marL="171450" indent="-171450">
              <a:buFontTx/>
              <a:buChar char="-"/>
            </a:pPr>
            <a:r>
              <a:rPr lang="nl-NL" dirty="0"/>
              <a:t>Emoties (bang, boos, verdrietig, blij)</a:t>
            </a:r>
          </a:p>
          <a:p>
            <a:pPr marL="171450" indent="-171450">
              <a:buFontTx/>
              <a:buChar char="-"/>
            </a:pPr>
            <a:r>
              <a:rPr lang="nl-NL" dirty="0"/>
              <a:t>Adoptie</a:t>
            </a:r>
          </a:p>
          <a:p>
            <a:pPr marL="171450" indent="-171450">
              <a:buFontTx/>
              <a:buChar char="-"/>
            </a:pPr>
            <a:r>
              <a:rPr lang="nl-NL" dirty="0"/>
              <a:t>Faalangst </a:t>
            </a:r>
          </a:p>
          <a:p>
            <a:pPr marL="171450" indent="-171450">
              <a:buFontTx/>
              <a:buChar char="-"/>
            </a:pPr>
            <a:r>
              <a:rPr lang="nl-NL" dirty="0"/>
              <a:t>Rouw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539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Verhalen-&gt; boeken zijn er over verschillende onderwerpen en kunnen helpend zijn om moeilijke onderwerpen te bespreken.</a:t>
            </a:r>
          </a:p>
          <a:p>
            <a:r>
              <a:rPr lang="nl-NL" dirty="0"/>
              <a:t>Veel (prenten)boeken met name geschreven voor kinderen zijn bruikbaar in de hulpverlening.</a:t>
            </a:r>
          </a:p>
          <a:p>
            <a:pPr marL="171450" indent="-171450">
              <a:buFontTx/>
              <a:buChar char="-"/>
            </a:pPr>
            <a:r>
              <a:rPr lang="nl-NL" dirty="0"/>
              <a:t>Scheiding</a:t>
            </a:r>
          </a:p>
          <a:p>
            <a:pPr marL="171450" indent="-171450">
              <a:buFontTx/>
              <a:buChar char="-"/>
            </a:pPr>
            <a:r>
              <a:rPr lang="nl-NL" dirty="0"/>
              <a:t>Emoties (bang, boos, verdrietig, blij)</a:t>
            </a:r>
          </a:p>
          <a:p>
            <a:pPr marL="171450" indent="-171450">
              <a:buFontTx/>
              <a:buChar char="-"/>
            </a:pPr>
            <a:r>
              <a:rPr lang="nl-NL" dirty="0"/>
              <a:t>Adoptie</a:t>
            </a:r>
          </a:p>
          <a:p>
            <a:pPr marL="171450" indent="-171450">
              <a:buFontTx/>
              <a:buChar char="-"/>
            </a:pPr>
            <a:r>
              <a:rPr lang="nl-NL" dirty="0"/>
              <a:t>Faalangst </a:t>
            </a:r>
          </a:p>
          <a:p>
            <a:pPr marL="171450" indent="-171450">
              <a:buFontTx/>
              <a:buChar char="-"/>
            </a:pPr>
            <a:r>
              <a:rPr lang="nl-NL" dirty="0"/>
              <a:t>Rouw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149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770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633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9A2A2-B9BC-46B2-A828-9298F760FCF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617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0C1659F-3740-49B9-866E-A0A21E48678D}" type="datetimeFigureOut">
              <a:rPr lang="nl-NL" smtClean="0"/>
              <a:t>15-4-2020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49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15-4-2020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60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15-4-2020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84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15-4-2020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74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15-4-2020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76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15-4-2020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71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15-4-2020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83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15-4-2020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4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15-4-2020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967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15-4-2020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99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659F-3740-49B9-866E-A0A21E48678D}" type="datetimeFigureOut">
              <a:rPr lang="nl-NL" smtClean="0"/>
              <a:t>15-4-2020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6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6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0C1659F-3740-49B9-866E-A0A21E48678D}" type="datetimeFigureOut">
              <a:rPr lang="nl-NL" smtClean="0"/>
              <a:t>15-4-2020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2FD8D25-A684-4293-B702-A26FA55ADDDC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12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E001EBEE-7F7A-4EEE-8CD5-9B3740ECB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B5281BC8-9061-4C9E-88FC-2B98B09A3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789DA6-C5D2-427D-9EB5-6038C0EA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640080"/>
            <a:ext cx="4208656" cy="3034857"/>
          </a:xfrm>
        </p:spPr>
        <p:txBody>
          <a:bodyPr anchor="b">
            <a:normAutofit/>
          </a:bodyPr>
          <a:lstStyle/>
          <a:p>
            <a:r>
              <a:rPr lang="nl-NL" sz="7200" dirty="0">
                <a:solidFill>
                  <a:srgbClr val="FFFFFF"/>
                </a:solidFill>
              </a:rPr>
              <a:t>EXPRESSIEF TALENT</a:t>
            </a:r>
            <a:br>
              <a:rPr lang="nl-NL" sz="4400" dirty="0">
                <a:solidFill>
                  <a:srgbClr val="FFFFFF"/>
                </a:solidFill>
              </a:rPr>
            </a:br>
            <a:endParaRPr lang="nl-NL" sz="4400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81511A-08CC-4AC1-954A-88C923AD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3849539"/>
            <a:ext cx="4204012" cy="2359417"/>
          </a:xfrm>
        </p:spPr>
        <p:txBody>
          <a:bodyPr anchor="t">
            <a:normAutofit/>
          </a:bodyPr>
          <a:lstStyle/>
          <a:p>
            <a:pPr algn="r"/>
            <a:r>
              <a:rPr lang="nl-NL" sz="3600" dirty="0">
                <a:solidFill>
                  <a:srgbClr val="FFFFFF"/>
                </a:solidFill>
              </a:rPr>
              <a:t>LESWEEK 9</a:t>
            </a:r>
          </a:p>
          <a:p>
            <a:pPr algn="r"/>
            <a:endParaRPr lang="nl-NL" sz="3600" dirty="0">
              <a:solidFill>
                <a:srgbClr val="FFFFFF"/>
              </a:solidFill>
            </a:endParaRPr>
          </a:p>
          <a:p>
            <a:pPr algn="r"/>
            <a:r>
              <a:rPr lang="nl-NL" sz="3600" dirty="0">
                <a:solidFill>
                  <a:srgbClr val="FFFFFF"/>
                </a:solidFill>
              </a:rPr>
              <a:t>BEELDEND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4F8B4D-C74B-4907-B2CC-F7C50DC5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613E441E-5D31-46E2-95A0-73B83EA5B4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7" r="2547" b="-1"/>
          <a:stretch/>
        </p:blipFill>
        <p:spPr>
          <a:xfrm>
            <a:off x="6096000" y="640080"/>
            <a:ext cx="5459470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40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3FF17-C8EB-4FAA-A9C3-3169FAF89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WAT ROEPT Deze opdracht BIJ JULLIE OP?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SPANNING? ONZEKERHEID? Een GLIMLACH?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36092D9-8748-4965-8022-B5A9EBDBB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3109" y="1950720"/>
            <a:ext cx="3582110" cy="446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41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6B938D-02E0-480C-825D-82DA45053D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nl-NL" sz="4000" b="1" dirty="0"/>
            </a:br>
            <a:br>
              <a:rPr lang="nl-NL" sz="4000" b="1" dirty="0"/>
            </a:br>
            <a:br>
              <a:rPr lang="nl-NL" sz="3200" dirty="0"/>
            </a:br>
            <a:br>
              <a:rPr lang="nl-NL" sz="3200" dirty="0"/>
            </a:br>
            <a:r>
              <a:rPr lang="nl-NL" sz="2000" dirty="0"/>
              <a:t>deze opdracht is niet verplicht</a:t>
            </a: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endParaRPr lang="nl-NL" sz="3200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97ED04D4-C653-4B55-B56C-0580186AE8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EXTRA OPDRACHT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4B9A028-AF65-4A3C-82E5-F1F8E78EEB2E}"/>
              </a:ext>
            </a:extLst>
          </p:cNvPr>
          <p:cNvSpPr txBox="1"/>
          <p:nvPr/>
        </p:nvSpPr>
        <p:spPr>
          <a:xfrm>
            <a:off x="924560" y="853440"/>
            <a:ext cx="9946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/>
              <a:t>BENODIGDHEDEN:</a:t>
            </a:r>
          </a:p>
          <a:p>
            <a:r>
              <a:rPr lang="nl-NL" dirty="0"/>
              <a:t>PAPIER</a:t>
            </a:r>
          </a:p>
          <a:p>
            <a:r>
              <a:rPr lang="nl-NL" dirty="0"/>
              <a:t>LUCIFERS</a:t>
            </a:r>
          </a:p>
          <a:p>
            <a:endParaRPr lang="nl-NL" dirty="0"/>
          </a:p>
          <a:p>
            <a:endParaRPr lang="nl-NL" dirty="0"/>
          </a:p>
          <a:p>
            <a:r>
              <a:rPr lang="nl-NL" b="1" dirty="0"/>
              <a:t>OPDRACHT: </a:t>
            </a:r>
          </a:p>
          <a:p>
            <a:r>
              <a:rPr lang="nl-NL" dirty="0"/>
              <a:t>BRAND VOORZICHTIG EEN PAAR LUCIFERS IN ALUMINIUMFOLIE.</a:t>
            </a:r>
          </a:p>
          <a:p>
            <a:r>
              <a:rPr lang="nl-NL" dirty="0"/>
              <a:t>TEKEN MET DE VERKOOLDE LUCIFERS EEN (ZELF) PORTRET.</a:t>
            </a:r>
          </a:p>
          <a:p>
            <a:endParaRPr lang="nl-NL" dirty="0"/>
          </a:p>
          <a:p>
            <a:r>
              <a:rPr lang="nl-NL" dirty="0"/>
              <a:t>TIP: DENK NIET IN LIJNEN MAAR IN VLAKKEN/VEGEN</a:t>
            </a:r>
          </a:p>
        </p:txBody>
      </p:sp>
    </p:spTree>
    <p:extLst>
      <p:ext uri="{BB962C8B-B14F-4D97-AF65-F5344CB8AC3E}">
        <p14:creationId xmlns:p14="http://schemas.microsoft.com/office/powerpoint/2010/main" val="2297523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6B938D-02E0-480C-825D-82DA45053D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br>
              <a:rPr lang="nl-NL" sz="4000" b="1" dirty="0"/>
            </a:br>
            <a:br>
              <a:rPr lang="nl-NL" sz="4000" b="1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endParaRPr lang="nl-NL" sz="3200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97ED04D4-C653-4B55-B56C-0580186AE8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OPDRACHT 3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4B9A028-AF65-4A3C-82E5-F1F8E78EEB2E}"/>
              </a:ext>
            </a:extLst>
          </p:cNvPr>
          <p:cNvSpPr txBox="1"/>
          <p:nvPr/>
        </p:nvSpPr>
        <p:spPr>
          <a:xfrm>
            <a:off x="924560" y="853440"/>
            <a:ext cx="9946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/>
              <a:t>BENODIGDHEDEN:</a:t>
            </a:r>
          </a:p>
          <a:p>
            <a:r>
              <a:rPr lang="nl-NL" dirty="0"/>
              <a:t>PAPIER a4 (BIJV PRINTERPAPIER)</a:t>
            </a:r>
          </a:p>
          <a:p>
            <a:r>
              <a:rPr lang="nl-NL" dirty="0"/>
              <a:t>PEN/POTLOOD</a:t>
            </a:r>
          </a:p>
          <a:p>
            <a:endParaRPr lang="nl-NL" dirty="0"/>
          </a:p>
          <a:p>
            <a:r>
              <a:rPr lang="nl-NL" b="1" dirty="0"/>
              <a:t>OPDRACHT</a:t>
            </a:r>
          </a:p>
          <a:p>
            <a:r>
              <a:rPr lang="nl-NL" b="1" dirty="0"/>
              <a:t> Vouw een A4 in zes vakjes en maak in elk vakje een tekening van:</a:t>
            </a:r>
          </a:p>
          <a:p>
            <a:r>
              <a:rPr lang="nl-NL" b="1" dirty="0"/>
              <a:t> 1 je lievelingsdier</a:t>
            </a:r>
          </a:p>
          <a:p>
            <a:r>
              <a:rPr lang="nl-NL" b="1" dirty="0"/>
              <a:t> 2 je lievelingsplek</a:t>
            </a:r>
          </a:p>
          <a:p>
            <a:r>
              <a:rPr lang="nl-NL" b="1" dirty="0"/>
              <a:t> 3 je lievelingseten</a:t>
            </a:r>
          </a:p>
          <a:p>
            <a:r>
              <a:rPr lang="nl-NL" b="1" dirty="0"/>
              <a:t> 4.je favoriete vervoermiddel</a:t>
            </a:r>
          </a:p>
          <a:p>
            <a:r>
              <a:rPr lang="nl-NL" b="1" dirty="0"/>
              <a:t> 5. je droomhuis</a:t>
            </a:r>
          </a:p>
          <a:p>
            <a:r>
              <a:rPr lang="nl-NL" b="1" dirty="0"/>
              <a:t> 6.je BFF/mattie</a:t>
            </a:r>
          </a:p>
        </p:txBody>
      </p:sp>
    </p:spTree>
    <p:extLst>
      <p:ext uri="{BB962C8B-B14F-4D97-AF65-F5344CB8AC3E}">
        <p14:creationId xmlns:p14="http://schemas.microsoft.com/office/powerpoint/2010/main" val="113312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6B938D-02E0-480C-825D-82DA45053D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br>
              <a:rPr lang="nl-NL" sz="4000" b="1" dirty="0"/>
            </a:br>
            <a:br>
              <a:rPr lang="nl-NL" sz="4000" b="1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endParaRPr lang="nl-NL" sz="3200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97ED04D4-C653-4B55-B56C-0580186AE8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OPDRACHT 4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4B9A028-AF65-4A3C-82E5-F1F8E78EEB2E}"/>
              </a:ext>
            </a:extLst>
          </p:cNvPr>
          <p:cNvSpPr txBox="1"/>
          <p:nvPr/>
        </p:nvSpPr>
        <p:spPr>
          <a:xfrm>
            <a:off x="924560" y="853440"/>
            <a:ext cx="9946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/>
              <a:t>BENODIGDHEDEN:</a:t>
            </a:r>
          </a:p>
          <a:p>
            <a:r>
              <a:rPr lang="nl-NL" dirty="0"/>
              <a:t>PAPIER a4 (BIJV PRINTERPAPIER)</a:t>
            </a:r>
          </a:p>
          <a:p>
            <a:r>
              <a:rPr lang="nl-NL" dirty="0"/>
              <a:t>PEN/POTLOOD</a:t>
            </a:r>
          </a:p>
          <a:p>
            <a:endParaRPr lang="nl-NL" dirty="0"/>
          </a:p>
          <a:p>
            <a:r>
              <a:rPr lang="nl-NL" b="1" dirty="0"/>
              <a:t>OPDRACHT: </a:t>
            </a:r>
          </a:p>
          <a:p>
            <a:r>
              <a:rPr lang="nl-NL" dirty="0"/>
              <a:t>Vouw nu weer een A4 in zes vakjes en maak een stripverhaaltje</a:t>
            </a:r>
          </a:p>
          <a:p>
            <a:r>
              <a:rPr lang="nl-NL" dirty="0"/>
              <a:t>over jezelf.</a:t>
            </a:r>
          </a:p>
          <a:p>
            <a:r>
              <a:rPr lang="nl-NL" dirty="0"/>
              <a:t>(Bij deze opdracht is het de bedoeling dat je de doelgroep iets over</a:t>
            </a:r>
          </a:p>
          <a:p>
            <a:r>
              <a:rPr lang="nl-NL" dirty="0"/>
              <a:t>je zelf gaat vertellen aan de hand van beelden).</a:t>
            </a:r>
          </a:p>
          <a:p>
            <a:r>
              <a:rPr lang="nl-NL" dirty="0"/>
              <a:t>Denk van te voren goed na wat je over je zelf zou willen vertellen en</a:t>
            </a:r>
          </a:p>
          <a:p>
            <a:r>
              <a:rPr lang="nl-NL" dirty="0"/>
              <a:t>laat dat zien in 6 tekeningetjes die elkaar op volgen zodat ze een</a:t>
            </a:r>
          </a:p>
          <a:p>
            <a:r>
              <a:rPr lang="nl-NL" dirty="0"/>
              <a:t>(strip) verhaaltje vormen.</a:t>
            </a:r>
          </a:p>
        </p:txBody>
      </p:sp>
    </p:spTree>
    <p:extLst>
      <p:ext uri="{BB962C8B-B14F-4D97-AF65-F5344CB8AC3E}">
        <p14:creationId xmlns:p14="http://schemas.microsoft.com/office/powerpoint/2010/main" val="655280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AACDD137-77DD-4B15-A8D5-E5D0FC6C05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" r="38690"/>
          <a:stretch/>
        </p:blipFill>
        <p:spPr>
          <a:xfrm>
            <a:off x="-1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3986255-7116-4744-B8BB-E9165717A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chemeClr val="accent2">
              <a:lumMod val="75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DB2BCF-F396-40B2-8DEC-947C7510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900" y="3013456"/>
            <a:ext cx="6007027" cy="1499616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FFFF"/>
                </a:solidFill>
              </a:rPr>
              <a:t>Wil je meer weten over beeldende activiteiten en mensen met een beperking?</a:t>
            </a:r>
            <a:br>
              <a:rPr lang="nl-NL" dirty="0">
                <a:solidFill>
                  <a:srgbClr val="FFFFFF"/>
                </a:solidFill>
              </a:rPr>
            </a:br>
            <a:br>
              <a:rPr lang="nl-NL" dirty="0">
                <a:solidFill>
                  <a:srgbClr val="FFFFFF"/>
                </a:solidFill>
              </a:rPr>
            </a:br>
            <a:r>
              <a:rPr lang="nl-NL" dirty="0">
                <a:solidFill>
                  <a:srgbClr val="FFFFFF"/>
                </a:solidFill>
              </a:rPr>
              <a:t>Klik op onderstaande link:</a:t>
            </a:r>
            <a:br>
              <a:rPr lang="nl-NL" dirty="0">
                <a:solidFill>
                  <a:srgbClr val="FFFFFF"/>
                </a:solidFill>
              </a:rPr>
            </a:br>
            <a:br>
              <a:rPr lang="nl-NL" dirty="0">
                <a:solidFill>
                  <a:srgbClr val="FFFFFF"/>
                </a:solidFill>
              </a:rPr>
            </a:br>
            <a:endParaRPr lang="nl-NL" dirty="0">
              <a:solidFill>
                <a:srgbClr val="FFFFFF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45B6EA-FF30-4453-A5A2-F3B9D7F4A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>
            <a:extLst>
              <a:ext uri="{FF2B5EF4-FFF2-40B4-BE49-F238E27FC236}">
                <a16:creationId xmlns:a16="http://schemas.microsoft.com/office/drawing/2014/main" id="{2AA85A18-57A7-4DE0-BD18-6AA5A5C3C681}"/>
              </a:ext>
            </a:extLst>
          </p:cNvPr>
          <p:cNvSpPr/>
          <p:nvPr/>
        </p:nvSpPr>
        <p:spPr>
          <a:xfrm>
            <a:off x="1056640" y="49437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http://www.profi-leren.nl/files/saw_dc66_beeldende_vorming_beperking.pdf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8C3F8E5-2864-41D4-A9F0-286748B89B78}"/>
              </a:ext>
            </a:extLst>
          </p:cNvPr>
          <p:cNvSpPr txBox="1"/>
          <p:nvPr/>
        </p:nvSpPr>
        <p:spPr>
          <a:xfrm>
            <a:off x="8300720" y="4856480"/>
            <a:ext cx="3393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SUCCES!</a:t>
            </a:r>
          </a:p>
        </p:txBody>
      </p:sp>
    </p:spTree>
    <p:extLst>
      <p:ext uri="{BB962C8B-B14F-4D97-AF65-F5344CB8AC3E}">
        <p14:creationId xmlns:p14="http://schemas.microsoft.com/office/powerpoint/2010/main" val="3858836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CB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C6DA16-75B0-44E7-BF26-E6C5B2C62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0480" y="2697480"/>
            <a:ext cx="10556240" cy="1463040"/>
          </a:xfrm>
        </p:spPr>
        <p:txBody>
          <a:bodyPr>
            <a:no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Voor alle duidelijkheid…</a:t>
            </a:r>
          </a:p>
          <a:p>
            <a:r>
              <a:rPr lang="nl-NL" sz="3600" dirty="0">
                <a:solidFill>
                  <a:schemeClr val="bg1"/>
                </a:solidFill>
              </a:rPr>
              <a:t>Onderstaande 5 opdrachten moeten vandaag worden ingeleverd via </a:t>
            </a:r>
            <a:r>
              <a:rPr lang="nl-NL" sz="3600" dirty="0" err="1">
                <a:solidFill>
                  <a:schemeClr val="bg1"/>
                </a:solidFill>
              </a:rPr>
              <a:t>Its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learning</a:t>
            </a:r>
            <a:r>
              <a:rPr lang="nl-NL" sz="3600" dirty="0">
                <a:solidFill>
                  <a:schemeClr val="bg1"/>
                </a:solidFill>
              </a:rPr>
              <a:t>!</a:t>
            </a:r>
          </a:p>
          <a:p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>
                <a:solidFill>
                  <a:schemeClr val="bg1"/>
                </a:solidFill>
              </a:rPr>
              <a:t>1 Museumopdracht</a:t>
            </a:r>
          </a:p>
          <a:p>
            <a:r>
              <a:rPr lang="nl-NL" sz="3600" dirty="0">
                <a:solidFill>
                  <a:schemeClr val="bg1"/>
                </a:solidFill>
              </a:rPr>
              <a:t>2 </a:t>
            </a:r>
            <a:r>
              <a:rPr lang="nl-NL" sz="3600" dirty="0" err="1">
                <a:solidFill>
                  <a:schemeClr val="bg1"/>
                </a:solidFill>
              </a:rPr>
              <a:t>Kunstchalellenge</a:t>
            </a:r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>
                <a:solidFill>
                  <a:schemeClr val="bg1"/>
                </a:solidFill>
              </a:rPr>
              <a:t>3 Zelfstudieopdracht</a:t>
            </a:r>
          </a:p>
          <a:p>
            <a:r>
              <a:rPr lang="nl-NL" sz="3600" dirty="0">
                <a:solidFill>
                  <a:schemeClr val="bg1"/>
                </a:solidFill>
              </a:rPr>
              <a:t>4 Opdracht Taal</a:t>
            </a:r>
          </a:p>
          <a:p>
            <a:r>
              <a:rPr lang="nl-NL" sz="3600" dirty="0">
                <a:solidFill>
                  <a:schemeClr val="bg1"/>
                </a:solidFill>
              </a:rPr>
              <a:t>5 Opdracht Beeldend</a:t>
            </a:r>
          </a:p>
          <a:p>
            <a:endParaRPr lang="nl-NL" sz="4000" dirty="0">
              <a:solidFill>
                <a:schemeClr val="bg1"/>
              </a:solidFill>
            </a:endParaRPr>
          </a:p>
          <a:p>
            <a:r>
              <a:rPr lang="nl-NL" sz="3200" dirty="0">
                <a:solidFill>
                  <a:schemeClr val="bg1"/>
                </a:solidFill>
              </a:rPr>
              <a:t>Je kunt ze allemaal nalezen in de mail of op de wiki!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9F555AB-66F3-4359-83FE-1448C395F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248" y="1801812"/>
            <a:ext cx="2688272" cy="379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0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BB0D0-D031-48F9-9A76-0CA2CF76A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Vandaag een les over BEELDENDE expressie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3FE433-92D6-464B-B7A5-E5778532E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Doelen van deze les: </a:t>
            </a:r>
          </a:p>
          <a:p>
            <a:r>
              <a:rPr lang="nl-NL" dirty="0">
                <a:solidFill>
                  <a:schemeClr val="bg1"/>
                </a:solidFill>
              </a:rPr>
              <a:t>1. Je weet het belang van beeldende expressie en kunt dit vertalen in (zelf)portretten en een beeldverhaal.</a:t>
            </a:r>
          </a:p>
          <a:p>
            <a:r>
              <a:rPr lang="nl-NL" dirty="0">
                <a:solidFill>
                  <a:schemeClr val="bg1"/>
                </a:solidFill>
              </a:rPr>
              <a:t>2. Je kent een aantal mogelijkheden om beeldende expressie in te zetten in de begeleiding aan cliënten.</a:t>
            </a:r>
          </a:p>
        </p:txBody>
      </p:sp>
    </p:spTree>
    <p:extLst>
      <p:ext uri="{BB962C8B-B14F-4D97-AF65-F5344CB8AC3E}">
        <p14:creationId xmlns:p14="http://schemas.microsoft.com/office/powerpoint/2010/main" val="3969072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D12A5BA-B063-4B33-AB08-86CF7D23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DFAF29-6BD8-4A93-A292-D6A8C6EFB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5F40173-F096-49CC-A730-A2DF1F04E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6CEF0B-5733-482C-9868-4C57AF79D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CBEBEC-53A3-4860-8B4F-7977D833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43" y="323116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 dirty="0" err="1">
                <a:solidFill>
                  <a:srgbClr val="FFFFFF"/>
                </a:solidFill>
              </a:rPr>
              <a:t>Vormgeven</a:t>
            </a:r>
            <a:r>
              <a:rPr lang="en-US" sz="4400" spc="200" dirty="0">
                <a:solidFill>
                  <a:srgbClr val="FFFFFF"/>
                </a:solidFill>
              </a:rPr>
              <a:t> </a:t>
            </a:r>
            <a:r>
              <a:rPr lang="en-US" sz="4400" spc="200" dirty="0" err="1">
                <a:solidFill>
                  <a:srgbClr val="FFFFFF"/>
                </a:solidFill>
              </a:rPr>
              <a:t>aan</a:t>
            </a:r>
            <a:r>
              <a:rPr lang="en-US" sz="4400" spc="200" dirty="0">
                <a:solidFill>
                  <a:srgbClr val="FFFFFF"/>
                </a:solidFill>
              </a:rPr>
              <a:t> je eigen </a:t>
            </a:r>
            <a:r>
              <a:rPr lang="en-US" sz="4400" spc="200" dirty="0" err="1">
                <a:solidFill>
                  <a:srgbClr val="FFFFFF"/>
                </a:solidFill>
              </a:rPr>
              <a:t>bestaan</a:t>
            </a:r>
            <a:r>
              <a:rPr lang="en-US" sz="4400" spc="200" dirty="0">
                <a:solidFill>
                  <a:srgbClr val="FFFFFF"/>
                </a:solidFill>
              </a:rPr>
              <a:t> is </a:t>
            </a:r>
            <a:r>
              <a:rPr lang="en-US" sz="4400" spc="200" dirty="0" err="1">
                <a:solidFill>
                  <a:srgbClr val="FFFFFF"/>
                </a:solidFill>
              </a:rPr>
              <a:t>een</a:t>
            </a:r>
            <a:r>
              <a:rPr lang="en-US" sz="4400" spc="200" dirty="0">
                <a:solidFill>
                  <a:srgbClr val="FFFFFF"/>
                </a:solidFill>
              </a:rPr>
              <a:t> </a:t>
            </a:r>
            <a:r>
              <a:rPr lang="en-US" sz="4400" spc="200" dirty="0" err="1">
                <a:solidFill>
                  <a:srgbClr val="FFFFFF"/>
                </a:solidFill>
              </a:rPr>
              <a:t>creatieve</a:t>
            </a:r>
            <a:r>
              <a:rPr lang="en-US" sz="4400" spc="200" dirty="0">
                <a:solidFill>
                  <a:srgbClr val="FFFFFF"/>
                </a:solidFill>
              </a:rPr>
              <a:t> </a:t>
            </a:r>
            <a:r>
              <a:rPr lang="en-US" sz="4400" spc="200" dirty="0" err="1">
                <a:solidFill>
                  <a:srgbClr val="FFFFFF"/>
                </a:solidFill>
              </a:rPr>
              <a:t>daad</a:t>
            </a:r>
            <a:endParaRPr lang="en-US" sz="4400" spc="200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11E614-6A26-41DC-8B9C-4D13AF5F8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21" y="3849539"/>
            <a:ext cx="4204012" cy="235941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300" dirty="0" err="1">
                <a:solidFill>
                  <a:srgbClr val="FFFFFF"/>
                </a:solidFill>
              </a:rPr>
              <a:t>Dat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geldt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ook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voor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expressie</a:t>
            </a:r>
            <a:r>
              <a:rPr lang="en-US" sz="3300" dirty="0">
                <a:solidFill>
                  <a:srgbClr val="FFFFFF"/>
                </a:solidFill>
              </a:rPr>
              <a:t> van je </a:t>
            </a:r>
            <a:r>
              <a:rPr lang="en-US" sz="3300" dirty="0" err="1">
                <a:solidFill>
                  <a:srgbClr val="FFFFFF"/>
                </a:solidFill>
              </a:rPr>
              <a:t>gevoelens</a:t>
            </a:r>
            <a:r>
              <a:rPr lang="en-US" sz="3300" dirty="0">
                <a:solidFill>
                  <a:srgbClr val="FFFFFF"/>
                </a:solidFill>
              </a:rPr>
              <a:t>, </a:t>
            </a:r>
            <a:r>
              <a:rPr lang="en-US" sz="3300" dirty="0" err="1">
                <a:solidFill>
                  <a:srgbClr val="FFFFFF"/>
                </a:solidFill>
              </a:rPr>
              <a:t>zeker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als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daarbij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gebruik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gemaakt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wordt</a:t>
            </a:r>
            <a:r>
              <a:rPr lang="en-US" sz="3300" dirty="0">
                <a:solidFill>
                  <a:srgbClr val="FFFFFF"/>
                </a:solidFill>
              </a:rPr>
              <a:t> van </a:t>
            </a:r>
            <a:r>
              <a:rPr lang="en-US" sz="3300" dirty="0" err="1">
                <a:solidFill>
                  <a:srgbClr val="FFFFFF"/>
                </a:solidFill>
              </a:rPr>
              <a:t>creatieve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werkvormen</a:t>
            </a:r>
            <a:r>
              <a:rPr lang="en-US" sz="3300" dirty="0">
                <a:solidFill>
                  <a:srgbClr val="FFFFFF"/>
                </a:solidFill>
              </a:rPr>
              <a:t>.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2100" dirty="0">
              <a:solidFill>
                <a:srgbClr val="FFFFFF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 err="1">
                <a:solidFill>
                  <a:srgbClr val="FFFFFF"/>
                </a:solidFill>
              </a:rPr>
              <a:t>Bron</a:t>
            </a:r>
            <a:r>
              <a:rPr lang="en-US" sz="2100" dirty="0">
                <a:solidFill>
                  <a:srgbClr val="FFFFFF"/>
                </a:solidFill>
              </a:rPr>
              <a:t>: </a:t>
            </a:r>
            <a:r>
              <a:rPr lang="en-US" sz="2100" dirty="0" err="1">
                <a:solidFill>
                  <a:srgbClr val="FFFFFF"/>
                </a:solidFill>
              </a:rPr>
              <a:t>Muzisch-Agogische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methodiek</a:t>
            </a:r>
            <a:r>
              <a:rPr lang="en-US" sz="2100" dirty="0">
                <a:solidFill>
                  <a:srgbClr val="FFFFFF"/>
                </a:solidFill>
              </a:rPr>
              <a:t> – </a:t>
            </a:r>
            <a:r>
              <a:rPr lang="en-US" sz="2100" dirty="0" err="1">
                <a:solidFill>
                  <a:srgbClr val="FFFFFF"/>
                </a:solidFill>
              </a:rPr>
              <a:t>Dineke</a:t>
            </a:r>
            <a:r>
              <a:rPr lang="en-US" sz="2100" dirty="0">
                <a:solidFill>
                  <a:srgbClr val="FFFFFF"/>
                </a:solidFill>
              </a:rPr>
              <a:t> Behrend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5D3B4D-9BAC-482B-A34B-01BB35CB5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2EB6C17F-A334-4137-933D-00692205F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208" y="-2"/>
            <a:ext cx="4989610" cy="726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56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F7FAA46-F63C-45FE-B4F0-A7E677E9F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A9B7795-7E78-4F68-B6FE-6ECC9165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 descr="Afbeelding met voedsel&#10;&#10;Automatisch gegenereerde beschrijving">
            <a:extLst>
              <a:ext uri="{FF2B5EF4-FFF2-40B4-BE49-F238E27FC236}">
                <a16:creationId xmlns:a16="http://schemas.microsoft.com/office/drawing/2014/main" id="{B7B1636A-1D4F-44AD-B01C-55CA6E2D66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31002" b="8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A5BCE34-61A5-4D9E-BB0C-10B1138F2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accent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AD80A8-38CE-441F-9255-20D9E9C9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Wat is </a:t>
            </a:r>
            <a:r>
              <a:rPr lang="en-US" sz="2400" b="1" dirty="0" err="1">
                <a:solidFill>
                  <a:srgbClr val="0070C0"/>
                </a:solidFill>
              </a:rPr>
              <a:t>Beeldende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expressie</a:t>
            </a:r>
            <a:r>
              <a:rPr lang="en-US" sz="2400" b="1" dirty="0">
                <a:solidFill>
                  <a:srgbClr val="0070C0"/>
                </a:solidFill>
              </a:rPr>
              <a:t>?</a:t>
            </a:r>
            <a:br>
              <a:rPr lang="en-US" sz="2400" b="1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031CD5-68E1-46F5-9588-C4B5BB381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Beeldende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expressie</a:t>
            </a:r>
            <a:r>
              <a:rPr lang="en-US" sz="2400" b="1" dirty="0">
                <a:solidFill>
                  <a:srgbClr val="002060"/>
                </a:solidFill>
              </a:rPr>
              <a:t> is het </a:t>
            </a:r>
            <a:r>
              <a:rPr lang="en-US" sz="2400" b="1" dirty="0" err="1">
                <a:solidFill>
                  <a:srgbClr val="002060"/>
                </a:solidFill>
              </a:rPr>
              <a:t>vermogen</a:t>
            </a:r>
            <a:br>
              <a:rPr lang="en-US" sz="2400" b="1" dirty="0">
                <a:solidFill>
                  <a:srgbClr val="002060"/>
                </a:solidFill>
              </a:rPr>
            </a:br>
            <a:r>
              <a:rPr lang="en-US" sz="2400" b="1" dirty="0">
                <a:solidFill>
                  <a:srgbClr val="002060"/>
                </a:solidFill>
              </a:rPr>
              <a:t>om je </a:t>
            </a:r>
            <a:r>
              <a:rPr lang="en-US" sz="2400" b="1" dirty="0" err="1">
                <a:solidFill>
                  <a:srgbClr val="002060"/>
                </a:solidFill>
              </a:rPr>
              <a:t>uit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drukken</a:t>
            </a:r>
            <a:r>
              <a:rPr lang="en-US" sz="2400" b="1" dirty="0">
                <a:solidFill>
                  <a:srgbClr val="002060"/>
                </a:solidFill>
              </a:rPr>
              <a:t> in </a:t>
            </a:r>
            <a:r>
              <a:rPr lang="en-US" sz="2400" b="1" dirty="0" err="1">
                <a:solidFill>
                  <a:srgbClr val="002060"/>
                </a:solidFill>
              </a:rPr>
              <a:t>beelden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Dit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kan</a:t>
            </a:r>
            <a:r>
              <a:rPr lang="en-US" sz="2400" b="1" dirty="0">
                <a:solidFill>
                  <a:srgbClr val="002060"/>
                </a:solidFill>
              </a:rPr>
              <a:t> in het </a:t>
            </a:r>
            <a:r>
              <a:rPr lang="en-US" sz="2400" b="1" dirty="0" err="1">
                <a:solidFill>
                  <a:srgbClr val="002060"/>
                </a:solidFill>
              </a:rPr>
              <a:t>platte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vlak</a:t>
            </a:r>
            <a:r>
              <a:rPr lang="en-US" sz="2400" b="1" dirty="0">
                <a:solidFill>
                  <a:srgbClr val="002060"/>
                </a:solidFill>
              </a:rPr>
              <a:t> of 3D</a:t>
            </a:r>
            <a:r>
              <a:rPr lang="en-US" b="1" dirty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9F1B0F4-BC5D-4BBC-BFC1-4AECA353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57F6F7FE-3265-4B25-BD83-7D3E3BF01538}"/>
              </a:ext>
            </a:extLst>
          </p:cNvPr>
          <p:cNvSpPr txBox="1"/>
          <p:nvPr/>
        </p:nvSpPr>
        <p:spPr>
          <a:xfrm>
            <a:off x="3728720" y="1168400"/>
            <a:ext cx="8534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4400" b="1" dirty="0">
                <a:solidFill>
                  <a:schemeClr val="bg1"/>
                </a:solidFill>
              </a:rPr>
              <a:t>EXPRESSIE = gevoel dat je uit met je gezicht, je gebaren, je muziek of andere kunstvormen </a:t>
            </a:r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837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CB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6FBE5-A535-41D6-844D-507ADA02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480" y="642137"/>
            <a:ext cx="7772400" cy="1463040"/>
          </a:xfrm>
        </p:spPr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vormen van beeldende expressie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C6DA16-75B0-44E7-BF26-E6C5B2C62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0640" y="1408415"/>
            <a:ext cx="3200400" cy="1463040"/>
          </a:xfrm>
        </p:spPr>
        <p:txBody>
          <a:bodyPr/>
          <a:lstStyle/>
          <a:p>
            <a:r>
              <a:rPr lang="nl-NL" dirty="0"/>
              <a:t>Schilderen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1FE8601-6C20-46C8-B390-7B41E782A337}"/>
              </a:ext>
            </a:extLst>
          </p:cNvPr>
          <p:cNvSpPr txBox="1"/>
          <p:nvPr/>
        </p:nvSpPr>
        <p:spPr>
          <a:xfrm>
            <a:off x="2656841" y="3185504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Boetseren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060AF2E-0ADB-41F0-B33E-C29E71BA8984}"/>
              </a:ext>
            </a:extLst>
          </p:cNvPr>
          <p:cNvSpPr txBox="1"/>
          <p:nvPr/>
        </p:nvSpPr>
        <p:spPr>
          <a:xfrm>
            <a:off x="5283200" y="4573508"/>
            <a:ext cx="425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Tekenen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B3203BA-A139-4EF0-A2F8-30EB2E33AABA}"/>
              </a:ext>
            </a:extLst>
          </p:cNvPr>
          <p:cNvSpPr txBox="1"/>
          <p:nvPr/>
        </p:nvSpPr>
        <p:spPr>
          <a:xfrm>
            <a:off x="8473440" y="5587100"/>
            <a:ext cx="308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Fotograferen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736639D-CB13-426A-A589-A867B31F1181}"/>
              </a:ext>
            </a:extLst>
          </p:cNvPr>
          <p:cNvSpPr txBox="1"/>
          <p:nvPr/>
        </p:nvSpPr>
        <p:spPr>
          <a:xfrm>
            <a:off x="3159760" y="5206708"/>
            <a:ext cx="293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Grafitti</a:t>
            </a:r>
            <a:r>
              <a:rPr lang="nl-NL" dirty="0"/>
              <a:t> spuiten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1E22BBE-31D2-40BF-9318-28E37D75BEB7}"/>
              </a:ext>
            </a:extLst>
          </p:cNvPr>
          <p:cNvSpPr txBox="1"/>
          <p:nvPr/>
        </p:nvSpPr>
        <p:spPr>
          <a:xfrm>
            <a:off x="955040" y="2201426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Filmen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5EA1E66-BED1-4715-8958-42BAC2551E4C}"/>
              </a:ext>
            </a:extLst>
          </p:cNvPr>
          <p:cNvSpPr txBox="1"/>
          <p:nvPr/>
        </p:nvSpPr>
        <p:spPr>
          <a:xfrm>
            <a:off x="7711440" y="3622215"/>
            <a:ext cx="278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Beeldhouwen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12A8B9ED-D320-4984-88A6-9E92555483A3}"/>
              </a:ext>
            </a:extLst>
          </p:cNvPr>
          <p:cNvSpPr txBox="1"/>
          <p:nvPr/>
        </p:nvSpPr>
        <p:spPr>
          <a:xfrm>
            <a:off x="792480" y="4308726"/>
            <a:ext cx="347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Grafisch vormgeven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1EBD33C-9145-434F-90A4-67A1866E2BDD}"/>
              </a:ext>
            </a:extLst>
          </p:cNvPr>
          <p:cNvSpPr txBox="1"/>
          <p:nvPr/>
        </p:nvSpPr>
        <p:spPr>
          <a:xfrm>
            <a:off x="9377680" y="1953929"/>
            <a:ext cx="2306320" cy="37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Naaien/borduren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DD7B1AF-CCD6-4B13-A5DB-46C1B9ACA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92" y="2687146"/>
            <a:ext cx="1303905" cy="86768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8FCB487-27BC-47ED-B92A-682DF48F4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840" y="3557971"/>
            <a:ext cx="1545626" cy="101553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23A28E1-EFE4-4CF3-AEA3-7C8355931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40" y="4758174"/>
            <a:ext cx="1533207" cy="102028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C729BAB-4AD4-4593-8BEE-9D00DB112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1390" y="5027748"/>
            <a:ext cx="1234610" cy="164826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B9FF4C0-2972-4D8E-8722-155898D430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8695" y="2613352"/>
            <a:ext cx="1652270" cy="92527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37A3DAFC-8287-4BC2-BF00-F387BDB8A6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6075" y="2427150"/>
            <a:ext cx="1815529" cy="127358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E9448FC0-37C0-4953-A54D-75351AF115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2326" y="4006777"/>
            <a:ext cx="2017343" cy="138459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70C371AF-EE20-4373-BECF-C4A504EBA8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7760" y="5217768"/>
            <a:ext cx="1783011" cy="127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15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CB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C6DA16-75B0-44E7-BF26-E6C5B2C62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7080" y="2846857"/>
            <a:ext cx="3200400" cy="1463040"/>
          </a:xfrm>
        </p:spPr>
        <p:txBody>
          <a:bodyPr>
            <a:no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Beelden zeggen datgene waar (nog) geen woorden voor zijn…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0516436-F32D-492F-8A90-AC72C756D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2" y="182122"/>
            <a:ext cx="7669848" cy="510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40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F9757-65F5-4E04-BF02-F777A77E7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697480"/>
            <a:ext cx="10363200" cy="146304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>
                <a:solidFill>
                  <a:schemeClr val="bg1"/>
                </a:solidFill>
              </a:rPr>
              <a:t>Wat kunnen cliënten met beeldende expressie?</a:t>
            </a:r>
            <a:br>
              <a:rPr lang="nl-NL" dirty="0">
                <a:solidFill>
                  <a:schemeClr val="bg1"/>
                </a:solidFill>
              </a:rPr>
            </a:br>
            <a:br>
              <a:rPr lang="nl-NL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- Ze leren zich te uiten met beelden (</a:t>
            </a:r>
            <a:r>
              <a:rPr lang="nl-NL" sz="4400" dirty="0" err="1">
                <a:solidFill>
                  <a:schemeClr val="bg1"/>
                </a:solidFill>
              </a:rPr>
              <a:t>bijv</a:t>
            </a:r>
            <a:r>
              <a:rPr lang="nl-NL" sz="4400" dirty="0">
                <a:solidFill>
                  <a:schemeClr val="bg1"/>
                </a:solidFill>
              </a:rPr>
              <a:t> een tekening)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- hulpmiddel om doelen te bereiken (</a:t>
            </a:r>
            <a:r>
              <a:rPr lang="nl-NL" sz="4400" dirty="0" err="1">
                <a:solidFill>
                  <a:schemeClr val="bg1"/>
                </a:solidFill>
              </a:rPr>
              <a:t>bijv</a:t>
            </a:r>
            <a:r>
              <a:rPr lang="nl-NL" sz="4400" dirty="0">
                <a:solidFill>
                  <a:schemeClr val="bg1"/>
                </a:solidFill>
              </a:rPr>
              <a:t> praten over emoties </a:t>
            </a:r>
            <a:r>
              <a:rPr lang="nl-NL" sz="4400" dirty="0" err="1">
                <a:solidFill>
                  <a:schemeClr val="bg1"/>
                </a:solidFill>
              </a:rPr>
              <a:t>dmv</a:t>
            </a:r>
            <a:r>
              <a:rPr lang="nl-NL" sz="4400" dirty="0">
                <a:solidFill>
                  <a:schemeClr val="bg1"/>
                </a:solidFill>
              </a:rPr>
              <a:t> zelfgemaakte </a:t>
            </a:r>
            <a:r>
              <a:rPr lang="nl-NL" sz="4400" dirty="0" err="1">
                <a:solidFill>
                  <a:schemeClr val="bg1"/>
                </a:solidFill>
              </a:rPr>
              <a:t>kletspot</a:t>
            </a:r>
            <a:r>
              <a:rPr lang="nl-NL" sz="4400" dirty="0">
                <a:solidFill>
                  <a:schemeClr val="bg1"/>
                </a:solidFill>
              </a:rPr>
              <a:t>)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- inzicht in eigen leven (</a:t>
            </a:r>
            <a:r>
              <a:rPr lang="nl-NL" sz="4400" dirty="0" err="1">
                <a:solidFill>
                  <a:schemeClr val="bg1"/>
                </a:solidFill>
              </a:rPr>
              <a:t>bijv</a:t>
            </a:r>
            <a:r>
              <a:rPr lang="nl-NL" sz="4400" dirty="0">
                <a:solidFill>
                  <a:schemeClr val="bg1"/>
                </a:solidFill>
              </a:rPr>
              <a:t> een levensboek maken)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FF744B-B461-453E-850B-4D02E8D638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E39192A-F8D8-4C7B-83B5-0B67BC624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5427"/>
            <a:ext cx="12192000" cy="776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05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6B938D-02E0-480C-825D-82DA45053D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br>
              <a:rPr lang="nl-NL" sz="4000" b="1" dirty="0"/>
            </a:br>
            <a:br>
              <a:rPr lang="nl-NL" sz="4000" b="1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endParaRPr lang="nl-NL" sz="3200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97ED04D4-C653-4B55-B56C-0580186AE8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OPDRACHT 1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4B9A028-AF65-4A3C-82E5-F1F8E78EEB2E}"/>
              </a:ext>
            </a:extLst>
          </p:cNvPr>
          <p:cNvSpPr txBox="1"/>
          <p:nvPr/>
        </p:nvSpPr>
        <p:spPr>
          <a:xfrm>
            <a:off x="955040" y="833120"/>
            <a:ext cx="99466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/>
              <a:t>BENODIGDHEDEN:</a:t>
            </a:r>
          </a:p>
          <a:p>
            <a:r>
              <a:rPr lang="nl-NL" dirty="0"/>
              <a:t>PAPIER</a:t>
            </a:r>
          </a:p>
          <a:p>
            <a:r>
              <a:rPr lang="nl-NL" dirty="0"/>
              <a:t>POTLOOD</a:t>
            </a:r>
          </a:p>
          <a:p>
            <a:r>
              <a:rPr lang="nl-NL" dirty="0"/>
              <a:t>SPIEGEL/MOBIELE TELEFOON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b="1" dirty="0"/>
              <a:t>OPDRACHT: </a:t>
            </a:r>
          </a:p>
          <a:p>
            <a:r>
              <a:rPr lang="nl-NL" dirty="0"/>
              <a:t>TEKEN IN 1 MINUUT JEZELF OF EEN HUISGENOOT (BROER/ZUS/OUDER).</a:t>
            </a:r>
          </a:p>
          <a:p>
            <a:r>
              <a:rPr lang="nl-NL" dirty="0"/>
              <a:t>ZORG DAT JE BINNEN DE MINUUT EEN HERKENBAAR PORTRET TEKENT</a:t>
            </a:r>
          </a:p>
          <a:p>
            <a:endParaRPr lang="nl-NL" dirty="0"/>
          </a:p>
          <a:p>
            <a:r>
              <a:rPr lang="nl-NL" dirty="0"/>
              <a:t>TIP: WEES NIET TE PERFECTIONISTISCH!</a:t>
            </a:r>
          </a:p>
        </p:txBody>
      </p:sp>
    </p:spTree>
    <p:extLst>
      <p:ext uri="{BB962C8B-B14F-4D97-AF65-F5344CB8AC3E}">
        <p14:creationId xmlns:p14="http://schemas.microsoft.com/office/powerpoint/2010/main" val="191412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6B938D-02E0-480C-825D-82DA45053D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br>
              <a:rPr lang="nl-NL" sz="4000" b="1" dirty="0"/>
            </a:br>
            <a:br>
              <a:rPr lang="nl-NL" sz="4000" b="1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endParaRPr lang="nl-NL" sz="3200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97ED04D4-C653-4B55-B56C-0580186AE8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OPDRACHT 2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4B9A028-AF65-4A3C-82E5-F1F8E78EEB2E}"/>
              </a:ext>
            </a:extLst>
          </p:cNvPr>
          <p:cNvSpPr txBox="1"/>
          <p:nvPr/>
        </p:nvSpPr>
        <p:spPr>
          <a:xfrm>
            <a:off x="924560" y="853440"/>
            <a:ext cx="99466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/>
              <a:t>BENODIGDHEDEN:</a:t>
            </a:r>
          </a:p>
          <a:p>
            <a:r>
              <a:rPr lang="nl-NL" dirty="0"/>
              <a:t>PAPIER</a:t>
            </a:r>
          </a:p>
          <a:p>
            <a:r>
              <a:rPr lang="nl-NL" dirty="0"/>
              <a:t>PEN</a:t>
            </a:r>
          </a:p>
          <a:p>
            <a:r>
              <a:rPr lang="nl-NL" dirty="0"/>
              <a:t>SPIEGEL/MOBIELE TELEFOON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b="1" dirty="0"/>
              <a:t>OPDRACHT: </a:t>
            </a:r>
          </a:p>
          <a:p>
            <a:r>
              <a:rPr lang="nl-NL" dirty="0"/>
              <a:t>TEKEN IN 1 MINUUT JEZELF OF EEN HUISGENOOT (BROER/ZUS/OUDER).</a:t>
            </a:r>
          </a:p>
          <a:p>
            <a:r>
              <a:rPr lang="nl-NL" dirty="0"/>
              <a:t>JE PEN MAG</a:t>
            </a:r>
            <a:r>
              <a:rPr lang="nl-NL" b="1" dirty="0"/>
              <a:t> </a:t>
            </a:r>
            <a:r>
              <a:rPr lang="nl-NL" b="1" dirty="0">
                <a:highlight>
                  <a:srgbClr val="FFFF00"/>
                </a:highlight>
              </a:rPr>
              <a:t>NIET</a:t>
            </a:r>
            <a:r>
              <a:rPr lang="nl-NL" b="1" dirty="0"/>
              <a:t> </a:t>
            </a:r>
            <a:r>
              <a:rPr lang="nl-NL" dirty="0"/>
              <a:t>VAN HET PAPIER; JE BLIJFT DUS DOORTEKENEN.</a:t>
            </a:r>
          </a:p>
          <a:p>
            <a:endParaRPr lang="nl-NL" dirty="0"/>
          </a:p>
          <a:p>
            <a:r>
              <a:rPr lang="nl-NL" dirty="0"/>
              <a:t>TIP: KIJK VOORAL NAAR WAT JE ZIET EN WIL UITDRUKKEN EN KIJK </a:t>
            </a:r>
            <a:r>
              <a:rPr lang="nl-NL" b="1" dirty="0"/>
              <a:t>NIET</a:t>
            </a:r>
            <a:r>
              <a:rPr lang="nl-NL" dirty="0"/>
              <a:t> NAAR JE PAPIER</a:t>
            </a:r>
          </a:p>
        </p:txBody>
      </p:sp>
    </p:spTree>
    <p:extLst>
      <p:ext uri="{BB962C8B-B14F-4D97-AF65-F5344CB8AC3E}">
        <p14:creationId xmlns:p14="http://schemas.microsoft.com/office/powerpoint/2010/main" val="1878946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429BF1A67E641B09F2EAAF27E91D3" ma:contentTypeVersion="12" ma:contentTypeDescription="Een nieuw document maken." ma:contentTypeScope="" ma:versionID="4291d71a0b444373c70db0e2359280b1">
  <xsd:schema xmlns:xsd="http://www.w3.org/2001/XMLSchema" xmlns:xs="http://www.w3.org/2001/XMLSchema" xmlns:p="http://schemas.microsoft.com/office/2006/metadata/properties" xmlns:ns3="ee5ad45f-5c26-4269-94b9-a38f6ca33220" xmlns:ns4="f0c2a196-fb86-4a80-b53b-494531e97d44" targetNamespace="http://schemas.microsoft.com/office/2006/metadata/properties" ma:root="true" ma:fieldsID="c1c358b9f33173bc688a3c18d7c26f14" ns3:_="" ns4:_="">
    <xsd:import namespace="ee5ad45f-5c26-4269-94b9-a38f6ca33220"/>
    <xsd:import namespace="f0c2a196-fb86-4a80-b53b-494531e97d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ad45f-5c26-4269-94b9-a38f6ca33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2a196-fb86-4a80-b53b-494531e97d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E0FBD3-348E-4D11-8DE6-0C5A112991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ad45f-5c26-4269-94b9-a38f6ca33220"/>
    <ds:schemaRef ds:uri="f0c2a196-fb86-4a80-b53b-494531e97d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FD5F96-A21B-4F41-AD9A-568C116B2F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C69A43-D2CD-43DC-A239-45BAAB01B52A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f0c2a196-fb86-4a80-b53b-494531e97d44"/>
    <ds:schemaRef ds:uri="http://purl.org/dc/terms/"/>
    <ds:schemaRef ds:uri="ee5ad45f-5c26-4269-94b9-a38f6ca3322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725</Words>
  <Application>Microsoft Office PowerPoint</Application>
  <PresentationFormat>Breedbeeld</PresentationFormat>
  <Paragraphs>147</Paragraphs>
  <Slides>15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Calibri</vt:lpstr>
      <vt:lpstr>Tw Cen MT</vt:lpstr>
      <vt:lpstr>Tw Cen MT Condensed</vt:lpstr>
      <vt:lpstr>Wingdings 3</vt:lpstr>
      <vt:lpstr>Integraal</vt:lpstr>
      <vt:lpstr>EXPRESSIEF TALENT </vt:lpstr>
      <vt:lpstr>Vandaag een les over BEELDENDE expressie</vt:lpstr>
      <vt:lpstr>Vormgeven aan je eigen bestaan is een creatieve daad</vt:lpstr>
      <vt:lpstr>Wat is Beeldende expressie?   </vt:lpstr>
      <vt:lpstr>vormen van beeldende expressie</vt:lpstr>
      <vt:lpstr>PowerPoint-presentatie</vt:lpstr>
      <vt:lpstr>Wat kunnen cliënten met beeldende expressie?  - Ze leren zich te uiten met beelden (bijv een tekening) - hulpmiddel om doelen te bereiken (bijv praten over emoties dmv zelfgemaakte kletspot) - inzicht in eigen leven (bijv een levensboek maken)    </vt:lpstr>
      <vt:lpstr>         </vt:lpstr>
      <vt:lpstr>         </vt:lpstr>
      <vt:lpstr>WAT ROEPT Deze opdracht BIJ JULLIE OP? SPANNING? ONZEKERHEID? Een GLIMLACH?</vt:lpstr>
      <vt:lpstr>    deze opdracht is niet verplicht    </vt:lpstr>
      <vt:lpstr>         </vt:lpstr>
      <vt:lpstr>         </vt:lpstr>
      <vt:lpstr>Wil je meer weten over beeldende activiteiten en mensen met een beperking?  Klik op onderstaande link: 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EXPRESSIEF TALENT </dc:title>
  <dc:creator>Mariëlle  Huisman</dc:creator>
  <cp:lastModifiedBy>Mariëlle  Huisman</cp:lastModifiedBy>
  <cp:revision>1</cp:revision>
  <dcterms:created xsi:type="dcterms:W3CDTF">2020-04-13T18:42:59Z</dcterms:created>
  <dcterms:modified xsi:type="dcterms:W3CDTF">2020-04-15T08:05:02Z</dcterms:modified>
</cp:coreProperties>
</file>